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3" r:id="rId5"/>
  </p:sldMasterIdLst>
  <p:notesMasterIdLst>
    <p:notesMasterId r:id="rId24"/>
  </p:notesMasterIdLst>
  <p:sldIdLst>
    <p:sldId id="256" r:id="rId6"/>
    <p:sldId id="257" r:id="rId7"/>
    <p:sldId id="260" r:id="rId8"/>
    <p:sldId id="307" r:id="rId9"/>
    <p:sldId id="309" r:id="rId10"/>
    <p:sldId id="310" r:id="rId11"/>
    <p:sldId id="306" r:id="rId12"/>
    <p:sldId id="319" r:id="rId13"/>
    <p:sldId id="308" r:id="rId14"/>
    <p:sldId id="311" r:id="rId15"/>
    <p:sldId id="312" r:id="rId16"/>
    <p:sldId id="313" r:id="rId17"/>
    <p:sldId id="314" r:id="rId18"/>
    <p:sldId id="315" r:id="rId19"/>
    <p:sldId id="271" r:id="rId20"/>
    <p:sldId id="316" r:id="rId21"/>
    <p:sldId id="317" r:id="rId22"/>
    <p:sldId id="318" r:id="rId23"/>
  </p:sldIdLst>
  <p:sldSz cx="13003213" cy="975201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5pPr>
    <a:lvl6pPr marL="2286000" algn="l" defTabSz="914400" rtl="0" eaLnBrk="1" latinLnBrk="0" hangingPunct="1"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6pPr>
    <a:lvl7pPr marL="2743200" algn="l" defTabSz="914400" rtl="0" eaLnBrk="1" latinLnBrk="0" hangingPunct="1"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7pPr>
    <a:lvl8pPr marL="3200400" algn="l" defTabSz="914400" rtl="0" eaLnBrk="1" latinLnBrk="0" hangingPunct="1"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8pPr>
    <a:lvl9pPr marL="3657600" algn="l" defTabSz="914400" rtl="0" eaLnBrk="1" latinLnBrk="0" hangingPunct="1">
      <a:defRPr sz="4200" kern="1200">
        <a:solidFill>
          <a:schemeClr val="bg1"/>
        </a:solidFill>
        <a:latin typeface="Helvetica Neue Light" charset="0"/>
        <a:ea typeface="+mn-ea"/>
        <a:cs typeface="ヒラギノ角ゴ ProN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5353"/>
    <a:srgbClr val="CFF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40E6C-5928-4FD0-B5A6-550B13F6D2EA}" v="160" dt="2021-10-16T15:48:42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588" y="41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Kury" userId="75da1d2deefcb687" providerId="LiveId" clId="{ECC40E6C-5928-4FD0-B5A6-550B13F6D2EA}"/>
    <pc:docChg chg="undo custSel addSld delSld modSld sldOrd delMainMaster">
      <pc:chgData name="Luc Kury" userId="75da1d2deefcb687" providerId="LiveId" clId="{ECC40E6C-5928-4FD0-B5A6-550B13F6D2EA}" dt="2021-10-16T15:48:42.870" v="1509" actId="1076"/>
      <pc:docMkLst>
        <pc:docMk/>
      </pc:docMkLst>
      <pc:sldChg chg="modSp mod">
        <pc:chgData name="Luc Kury" userId="75da1d2deefcb687" providerId="LiveId" clId="{ECC40E6C-5928-4FD0-B5A6-550B13F6D2EA}" dt="2021-10-16T12:28:44.964" v="31" actId="20577"/>
        <pc:sldMkLst>
          <pc:docMk/>
          <pc:sldMk cId="0" sldId="257"/>
        </pc:sldMkLst>
        <pc:spChg chg="mod">
          <ac:chgData name="Luc Kury" userId="75da1d2deefcb687" providerId="LiveId" clId="{ECC40E6C-5928-4FD0-B5A6-550B13F6D2EA}" dt="2021-10-16T12:28:44.964" v="31" actId="20577"/>
          <ac:spMkLst>
            <pc:docMk/>
            <pc:sldMk cId="0" sldId="257"/>
            <ac:spMk id="10243" creationId="{5323AF41-9160-4B3C-A884-FF5356EB51A3}"/>
          </ac:spMkLst>
        </pc:spChg>
      </pc:sldChg>
      <pc:sldChg chg="addSp delSp modSp mod delAnim modAnim modNotes">
        <pc:chgData name="Luc Kury" userId="75da1d2deefcb687" providerId="LiveId" clId="{ECC40E6C-5928-4FD0-B5A6-550B13F6D2EA}" dt="2021-10-16T13:48:01.852" v="1197"/>
        <pc:sldMkLst>
          <pc:docMk/>
          <pc:sldMk cId="0" sldId="260"/>
        </pc:sldMkLst>
        <pc:spChg chg="del">
          <ac:chgData name="Luc Kury" userId="75da1d2deefcb687" providerId="LiveId" clId="{ECC40E6C-5928-4FD0-B5A6-550B13F6D2EA}" dt="2021-10-16T12:21:42.322" v="6" actId="478"/>
          <ac:spMkLst>
            <pc:docMk/>
            <pc:sldMk cId="0" sldId="260"/>
            <ac:spMk id="2" creationId="{CDDFA395-62F3-4C47-8FFD-962D742CB0BA}"/>
          </ac:spMkLst>
        </pc:spChg>
        <pc:spChg chg="add mod">
          <ac:chgData name="Luc Kury" userId="75da1d2deefcb687" providerId="LiveId" clId="{ECC40E6C-5928-4FD0-B5A6-550B13F6D2EA}" dt="2021-10-16T13:47:31.109" v="1194" actId="2085"/>
          <ac:spMkLst>
            <pc:docMk/>
            <pc:sldMk cId="0" sldId="260"/>
            <ac:spMk id="4" creationId="{787FBFA2-AFFE-4697-819C-00A7C0F3B857}"/>
          </ac:spMkLst>
        </pc:spChg>
        <pc:spChg chg="mod">
          <ac:chgData name="Luc Kury" userId="75da1d2deefcb687" providerId="LiveId" clId="{ECC40E6C-5928-4FD0-B5A6-550B13F6D2EA}" dt="2021-10-16T13:45:17.196" v="1146" actId="20577"/>
          <ac:spMkLst>
            <pc:docMk/>
            <pc:sldMk cId="0" sldId="260"/>
            <ac:spMk id="11" creationId="{7DE60022-0679-43E3-BC74-7F0FCC13D77D}"/>
          </ac:spMkLst>
        </pc:spChg>
        <pc:spChg chg="del">
          <ac:chgData name="Luc Kury" userId="75da1d2deefcb687" providerId="LiveId" clId="{ECC40E6C-5928-4FD0-B5A6-550B13F6D2EA}" dt="2021-10-16T12:21:43.081" v="7" actId="478"/>
          <ac:spMkLst>
            <pc:docMk/>
            <pc:sldMk cId="0" sldId="260"/>
            <ac:spMk id="15" creationId="{0E57A31C-C637-4DC1-A634-6F22797CD385}"/>
          </ac:spMkLst>
        </pc:spChg>
        <pc:spChg chg="del">
          <ac:chgData name="Luc Kury" userId="75da1d2deefcb687" providerId="LiveId" clId="{ECC40E6C-5928-4FD0-B5A6-550B13F6D2EA}" dt="2021-10-16T12:21:44.287" v="8" actId="478"/>
          <ac:spMkLst>
            <pc:docMk/>
            <pc:sldMk cId="0" sldId="260"/>
            <ac:spMk id="16" creationId="{FF1E5756-4735-425A-BE1E-955277BF94DB}"/>
          </ac:spMkLst>
        </pc:spChg>
        <pc:spChg chg="add del">
          <ac:chgData name="Luc Kury" userId="75da1d2deefcb687" providerId="LiveId" clId="{ECC40E6C-5928-4FD0-B5A6-550B13F6D2EA}" dt="2021-10-16T13:45:31.609" v="1148" actId="22"/>
          <ac:spMkLst>
            <pc:docMk/>
            <pc:sldMk cId="0" sldId="260"/>
            <ac:spMk id="17" creationId="{752772E7-86B7-4D20-9699-64B374C0161D}"/>
          </ac:spMkLst>
        </pc:spChg>
        <pc:spChg chg="add mod">
          <ac:chgData name="Luc Kury" userId="75da1d2deefcb687" providerId="LiveId" clId="{ECC40E6C-5928-4FD0-B5A6-550B13F6D2EA}" dt="2021-10-16T13:45:55.908" v="1191" actId="14100"/>
          <ac:spMkLst>
            <pc:docMk/>
            <pc:sldMk cId="0" sldId="260"/>
            <ac:spMk id="18" creationId="{9672FC30-C684-4304-BB91-CAE02560EC85}"/>
          </ac:spMkLst>
        </pc:spChg>
        <pc:picChg chg="del mod">
          <ac:chgData name="Luc Kury" userId="75da1d2deefcb687" providerId="LiveId" clId="{ECC40E6C-5928-4FD0-B5A6-550B13F6D2EA}" dt="2021-10-16T12:21:41.419" v="5" actId="478"/>
          <ac:picMkLst>
            <pc:docMk/>
            <pc:sldMk cId="0" sldId="260"/>
            <ac:picMk id="14350" creationId="{DBC97A73-031F-48C2-AF18-D1B847A885D0}"/>
          </ac:picMkLst>
        </pc:picChg>
      </pc:sldChg>
      <pc:sldChg chg="del">
        <pc:chgData name="Luc Kury" userId="75da1d2deefcb687" providerId="LiveId" clId="{ECC40E6C-5928-4FD0-B5A6-550B13F6D2EA}" dt="2021-10-16T13:18:37.852" v="558" actId="47"/>
        <pc:sldMkLst>
          <pc:docMk/>
          <pc:sldMk cId="0" sldId="262"/>
        </pc:sldMkLst>
      </pc:sldChg>
      <pc:sldChg chg="addSp delSp modSp mod modNotes">
        <pc:chgData name="Luc Kury" userId="75da1d2deefcb687" providerId="LiveId" clId="{ECC40E6C-5928-4FD0-B5A6-550B13F6D2EA}" dt="2021-10-16T13:43:50.582" v="1102" actId="20577"/>
        <pc:sldMkLst>
          <pc:docMk/>
          <pc:sldMk cId="0" sldId="271"/>
        </pc:sldMkLst>
        <pc:spChg chg="add mod">
          <ac:chgData name="Luc Kury" userId="75da1d2deefcb687" providerId="LiveId" clId="{ECC40E6C-5928-4FD0-B5A6-550B13F6D2EA}" dt="2021-10-16T13:20:15.135" v="578" actId="207"/>
          <ac:spMkLst>
            <pc:docMk/>
            <pc:sldMk cId="0" sldId="271"/>
            <ac:spMk id="2" creationId="{1EB48B88-DA5F-4C49-AC5F-7F6C60BE4492}"/>
          </ac:spMkLst>
        </pc:spChg>
        <pc:spChg chg="add mod">
          <ac:chgData name="Luc Kury" userId="75da1d2deefcb687" providerId="LiveId" clId="{ECC40E6C-5928-4FD0-B5A6-550B13F6D2EA}" dt="2021-10-16T13:21:54.323" v="616" actId="1037"/>
          <ac:spMkLst>
            <pc:docMk/>
            <pc:sldMk cId="0" sldId="271"/>
            <ac:spMk id="3" creationId="{296419D3-9270-4AA5-87A1-B053AF90C657}"/>
          </ac:spMkLst>
        </pc:spChg>
        <pc:spChg chg="add mod">
          <ac:chgData name="Luc Kury" userId="75da1d2deefcb687" providerId="LiveId" clId="{ECC40E6C-5928-4FD0-B5A6-550B13F6D2EA}" dt="2021-10-16T13:19:23.758" v="573" actId="1036"/>
          <ac:spMkLst>
            <pc:docMk/>
            <pc:sldMk cId="0" sldId="271"/>
            <ac:spMk id="4" creationId="{A15C6D6A-2558-480F-9A1F-1F47CCCCF4C6}"/>
          </ac:spMkLst>
        </pc:spChg>
        <pc:spChg chg="add del mod">
          <ac:chgData name="Luc Kury" userId="75da1d2deefcb687" providerId="LiveId" clId="{ECC40E6C-5928-4FD0-B5A6-550B13F6D2EA}" dt="2021-10-16T13:18:56.354" v="564"/>
          <ac:spMkLst>
            <pc:docMk/>
            <pc:sldMk cId="0" sldId="271"/>
            <ac:spMk id="5" creationId="{06EEE6DE-7AED-4DAC-8C1D-A047C93D3E93}"/>
          </ac:spMkLst>
        </pc:spChg>
        <pc:spChg chg="mod">
          <ac:chgData name="Luc Kury" userId="75da1d2deefcb687" providerId="LiveId" clId="{ECC40E6C-5928-4FD0-B5A6-550B13F6D2EA}" dt="2021-10-16T13:43:50.582" v="1102" actId="20577"/>
          <ac:spMkLst>
            <pc:docMk/>
            <pc:sldMk cId="0" sldId="271"/>
            <ac:spMk id="18434" creationId="{88382487-6AB9-42F3-ACE8-CB3AA5A214A7}"/>
          </ac:spMkLst>
        </pc:spChg>
        <pc:spChg chg="mod">
          <ac:chgData name="Luc Kury" userId="75da1d2deefcb687" providerId="LiveId" clId="{ECC40E6C-5928-4FD0-B5A6-550B13F6D2EA}" dt="2021-10-16T13:19:21.568" v="572" actId="1035"/>
          <ac:spMkLst>
            <pc:docMk/>
            <pc:sldMk cId="0" sldId="271"/>
            <ac:spMk id="18435" creationId="{9C1C68AB-E533-468B-A1AB-0F106567DA02}"/>
          </ac:spMkLst>
        </pc:spChg>
      </pc:sldChg>
      <pc:sldChg chg="del">
        <pc:chgData name="Luc Kury" userId="75da1d2deefcb687" providerId="LiveId" clId="{ECC40E6C-5928-4FD0-B5A6-550B13F6D2EA}" dt="2021-10-16T13:22:48.805" v="617" actId="47"/>
        <pc:sldMkLst>
          <pc:docMk/>
          <pc:sldMk cId="0" sldId="279"/>
        </pc:sldMkLst>
      </pc:sldChg>
      <pc:sldChg chg="del">
        <pc:chgData name="Luc Kury" userId="75da1d2deefcb687" providerId="LiveId" clId="{ECC40E6C-5928-4FD0-B5A6-550B13F6D2EA}" dt="2021-10-16T13:22:53.493" v="618" actId="47"/>
        <pc:sldMkLst>
          <pc:docMk/>
          <pc:sldMk cId="0" sldId="280"/>
        </pc:sldMkLst>
      </pc:sldChg>
      <pc:sldChg chg="del">
        <pc:chgData name="Luc Kury" userId="75da1d2deefcb687" providerId="LiveId" clId="{ECC40E6C-5928-4FD0-B5A6-550B13F6D2EA}" dt="2021-10-16T13:22:54.216" v="619" actId="47"/>
        <pc:sldMkLst>
          <pc:docMk/>
          <pc:sldMk cId="0" sldId="281"/>
        </pc:sldMkLst>
      </pc:sldChg>
      <pc:sldChg chg="del">
        <pc:chgData name="Luc Kury" userId="75da1d2deefcb687" providerId="LiveId" clId="{ECC40E6C-5928-4FD0-B5A6-550B13F6D2EA}" dt="2021-10-16T13:22:58.640" v="620" actId="47"/>
        <pc:sldMkLst>
          <pc:docMk/>
          <pc:sldMk cId="0" sldId="282"/>
        </pc:sldMkLst>
      </pc:sldChg>
      <pc:sldChg chg="del">
        <pc:chgData name="Luc Kury" userId="75da1d2deefcb687" providerId="LiveId" clId="{ECC40E6C-5928-4FD0-B5A6-550B13F6D2EA}" dt="2021-10-16T13:23:06.825" v="621" actId="47"/>
        <pc:sldMkLst>
          <pc:docMk/>
          <pc:sldMk cId="0" sldId="285"/>
        </pc:sldMkLst>
      </pc:sldChg>
      <pc:sldChg chg="del">
        <pc:chgData name="Luc Kury" userId="75da1d2deefcb687" providerId="LiveId" clId="{ECC40E6C-5928-4FD0-B5A6-550B13F6D2EA}" dt="2021-10-16T13:23:13.644" v="622" actId="47"/>
        <pc:sldMkLst>
          <pc:docMk/>
          <pc:sldMk cId="0" sldId="288"/>
        </pc:sldMkLst>
      </pc:sldChg>
      <pc:sldChg chg="del">
        <pc:chgData name="Luc Kury" userId="75da1d2deefcb687" providerId="LiveId" clId="{ECC40E6C-5928-4FD0-B5A6-550B13F6D2EA}" dt="2021-10-16T13:23:20.003" v="626" actId="47"/>
        <pc:sldMkLst>
          <pc:docMk/>
          <pc:sldMk cId="0" sldId="289"/>
        </pc:sldMkLst>
      </pc:sldChg>
      <pc:sldChg chg="del">
        <pc:chgData name="Luc Kury" userId="75da1d2deefcb687" providerId="LiveId" clId="{ECC40E6C-5928-4FD0-B5A6-550B13F6D2EA}" dt="2021-10-16T13:23:16.271" v="623" actId="47"/>
        <pc:sldMkLst>
          <pc:docMk/>
          <pc:sldMk cId="0" sldId="291"/>
        </pc:sldMkLst>
      </pc:sldChg>
      <pc:sldChg chg="del">
        <pc:chgData name="Luc Kury" userId="75da1d2deefcb687" providerId="LiveId" clId="{ECC40E6C-5928-4FD0-B5A6-550B13F6D2EA}" dt="2021-10-16T13:23:18.655" v="625" actId="47"/>
        <pc:sldMkLst>
          <pc:docMk/>
          <pc:sldMk cId="0" sldId="292"/>
        </pc:sldMkLst>
      </pc:sldChg>
      <pc:sldChg chg="del">
        <pc:chgData name="Luc Kury" userId="75da1d2deefcb687" providerId="LiveId" clId="{ECC40E6C-5928-4FD0-B5A6-550B13F6D2EA}" dt="2021-10-16T13:23:17.510" v="624" actId="47"/>
        <pc:sldMkLst>
          <pc:docMk/>
          <pc:sldMk cId="0" sldId="294"/>
        </pc:sldMkLst>
      </pc:sldChg>
      <pc:sldChg chg="del">
        <pc:chgData name="Luc Kury" userId="75da1d2deefcb687" providerId="LiveId" clId="{ECC40E6C-5928-4FD0-B5A6-550B13F6D2EA}" dt="2021-10-16T13:23:20.398" v="627" actId="47"/>
        <pc:sldMkLst>
          <pc:docMk/>
          <pc:sldMk cId="0" sldId="295"/>
        </pc:sldMkLst>
      </pc:sldChg>
      <pc:sldChg chg="del">
        <pc:chgData name="Luc Kury" userId="75da1d2deefcb687" providerId="LiveId" clId="{ECC40E6C-5928-4FD0-B5A6-550B13F6D2EA}" dt="2021-10-16T13:23:21.342" v="629" actId="47"/>
        <pc:sldMkLst>
          <pc:docMk/>
          <pc:sldMk cId="0" sldId="296"/>
        </pc:sldMkLst>
      </pc:sldChg>
      <pc:sldChg chg="del">
        <pc:chgData name="Luc Kury" userId="75da1d2deefcb687" providerId="LiveId" clId="{ECC40E6C-5928-4FD0-B5A6-550B13F6D2EA}" dt="2021-10-16T13:23:22.047" v="630" actId="47"/>
        <pc:sldMkLst>
          <pc:docMk/>
          <pc:sldMk cId="0" sldId="297"/>
        </pc:sldMkLst>
      </pc:sldChg>
      <pc:sldChg chg="del">
        <pc:chgData name="Luc Kury" userId="75da1d2deefcb687" providerId="LiveId" clId="{ECC40E6C-5928-4FD0-B5A6-550B13F6D2EA}" dt="2021-10-16T13:23:22.836" v="631" actId="47"/>
        <pc:sldMkLst>
          <pc:docMk/>
          <pc:sldMk cId="0" sldId="298"/>
        </pc:sldMkLst>
      </pc:sldChg>
      <pc:sldChg chg="del">
        <pc:chgData name="Luc Kury" userId="75da1d2deefcb687" providerId="LiveId" clId="{ECC40E6C-5928-4FD0-B5A6-550B13F6D2EA}" dt="2021-10-16T13:23:24.839" v="633" actId="47"/>
        <pc:sldMkLst>
          <pc:docMk/>
          <pc:sldMk cId="0" sldId="299"/>
        </pc:sldMkLst>
      </pc:sldChg>
      <pc:sldChg chg="del">
        <pc:chgData name="Luc Kury" userId="75da1d2deefcb687" providerId="LiveId" clId="{ECC40E6C-5928-4FD0-B5A6-550B13F6D2EA}" dt="2021-10-16T13:23:26.451" v="634" actId="47"/>
        <pc:sldMkLst>
          <pc:docMk/>
          <pc:sldMk cId="0" sldId="300"/>
        </pc:sldMkLst>
      </pc:sldChg>
      <pc:sldChg chg="del">
        <pc:chgData name="Luc Kury" userId="75da1d2deefcb687" providerId="LiveId" clId="{ECC40E6C-5928-4FD0-B5A6-550B13F6D2EA}" dt="2021-10-16T13:23:20.866" v="628" actId="47"/>
        <pc:sldMkLst>
          <pc:docMk/>
          <pc:sldMk cId="0" sldId="303"/>
        </pc:sldMkLst>
      </pc:sldChg>
      <pc:sldChg chg="del">
        <pc:chgData name="Luc Kury" userId="75da1d2deefcb687" providerId="LiveId" clId="{ECC40E6C-5928-4FD0-B5A6-550B13F6D2EA}" dt="2021-10-16T13:23:24.265" v="632" actId="47"/>
        <pc:sldMkLst>
          <pc:docMk/>
          <pc:sldMk cId="0" sldId="305"/>
        </pc:sldMkLst>
      </pc:sldChg>
      <pc:sldChg chg="addSp delSp modSp add mod ord delAnim modAnim">
        <pc:chgData name="Luc Kury" userId="75da1d2deefcb687" providerId="LiveId" clId="{ECC40E6C-5928-4FD0-B5A6-550B13F6D2EA}" dt="2021-10-16T13:44:41.763" v="1115" actId="20577"/>
        <pc:sldMkLst>
          <pc:docMk/>
          <pc:sldMk cId="2022021535" sldId="306"/>
        </pc:sldMkLst>
        <pc:spChg chg="del">
          <ac:chgData name="Luc Kury" userId="75da1d2deefcb687" providerId="LiveId" clId="{ECC40E6C-5928-4FD0-B5A6-550B13F6D2EA}" dt="2021-10-16T13:12:56.153" v="544" actId="478"/>
          <ac:spMkLst>
            <pc:docMk/>
            <pc:sldMk cId="2022021535" sldId="306"/>
            <ac:spMk id="2" creationId="{CDDFA395-62F3-4C47-8FFD-962D742CB0BA}"/>
          </ac:spMkLst>
        </pc:spChg>
        <pc:spChg chg="add mod">
          <ac:chgData name="Luc Kury" userId="75da1d2deefcb687" providerId="LiveId" clId="{ECC40E6C-5928-4FD0-B5A6-550B13F6D2EA}" dt="2021-10-16T13:14:17.294" v="557" actId="207"/>
          <ac:spMkLst>
            <pc:docMk/>
            <pc:sldMk cId="2022021535" sldId="306"/>
            <ac:spMk id="3" creationId="{C28ED1CF-FDC0-4DD8-AA75-747FA439F83B}"/>
          </ac:spMkLst>
        </pc:spChg>
        <pc:spChg chg="mod">
          <ac:chgData name="Luc Kury" userId="75da1d2deefcb687" providerId="LiveId" clId="{ECC40E6C-5928-4FD0-B5A6-550B13F6D2EA}" dt="2021-10-16T13:44:41.763" v="1115" actId="20577"/>
          <ac:spMkLst>
            <pc:docMk/>
            <pc:sldMk cId="2022021535" sldId="306"/>
            <ac:spMk id="11" creationId="{7DE60022-0679-43E3-BC74-7F0FCC13D77D}"/>
          </ac:spMkLst>
        </pc:spChg>
        <pc:spChg chg="del">
          <ac:chgData name="Luc Kury" userId="75da1d2deefcb687" providerId="LiveId" clId="{ECC40E6C-5928-4FD0-B5A6-550B13F6D2EA}" dt="2021-10-16T13:12:55.445" v="543" actId="478"/>
          <ac:spMkLst>
            <pc:docMk/>
            <pc:sldMk cId="2022021535" sldId="306"/>
            <ac:spMk id="15" creationId="{0E57A31C-C637-4DC1-A634-6F22797CD385}"/>
          </ac:spMkLst>
        </pc:spChg>
        <pc:spChg chg="del">
          <ac:chgData name="Luc Kury" userId="75da1d2deefcb687" providerId="LiveId" clId="{ECC40E6C-5928-4FD0-B5A6-550B13F6D2EA}" dt="2021-10-16T13:12:54.865" v="542" actId="478"/>
          <ac:spMkLst>
            <pc:docMk/>
            <pc:sldMk cId="2022021535" sldId="306"/>
            <ac:spMk id="16" creationId="{FF1E5756-4735-425A-BE1E-955277BF94DB}"/>
          </ac:spMkLst>
        </pc:spChg>
        <pc:spChg chg="add mod">
          <ac:chgData name="Luc Kury" userId="75da1d2deefcb687" providerId="LiveId" clId="{ECC40E6C-5928-4FD0-B5A6-550B13F6D2EA}" dt="2021-10-16T13:14:17.294" v="557" actId="207"/>
          <ac:spMkLst>
            <pc:docMk/>
            <pc:sldMk cId="2022021535" sldId="306"/>
            <ac:spMk id="17" creationId="{EDDD61FA-D5B9-4AC4-8BF2-87FA8725BECE}"/>
          </ac:spMkLst>
        </pc:spChg>
        <pc:spChg chg="add mod">
          <ac:chgData name="Luc Kury" userId="75da1d2deefcb687" providerId="LiveId" clId="{ECC40E6C-5928-4FD0-B5A6-550B13F6D2EA}" dt="2021-10-16T13:14:17.294" v="557" actId="207"/>
          <ac:spMkLst>
            <pc:docMk/>
            <pc:sldMk cId="2022021535" sldId="306"/>
            <ac:spMk id="18" creationId="{2E816E88-0B9D-4F9C-A0C6-BE54CECA0978}"/>
          </ac:spMkLst>
        </pc:spChg>
        <pc:picChg chg="del">
          <ac:chgData name="Luc Kury" userId="75da1d2deefcb687" providerId="LiveId" clId="{ECC40E6C-5928-4FD0-B5A6-550B13F6D2EA}" dt="2021-10-16T13:09:28.513" v="529" actId="478"/>
          <ac:picMkLst>
            <pc:docMk/>
            <pc:sldMk cId="2022021535" sldId="306"/>
            <ac:picMk id="14350" creationId="{DBC97A73-031F-48C2-AF18-D1B847A885D0}"/>
          </ac:picMkLst>
        </pc:picChg>
      </pc:sldChg>
      <pc:sldChg chg="addSp delSp modSp add mod ord setBg">
        <pc:chgData name="Luc Kury" userId="75da1d2deefcb687" providerId="LiveId" clId="{ECC40E6C-5928-4FD0-B5A6-550B13F6D2EA}" dt="2021-10-16T13:44:33.023" v="1106" actId="20577"/>
        <pc:sldMkLst>
          <pc:docMk/>
          <pc:sldMk cId="4272715076" sldId="307"/>
        </pc:sldMkLst>
        <pc:spChg chg="add del">
          <ac:chgData name="Luc Kury" userId="75da1d2deefcb687" providerId="LiveId" clId="{ECC40E6C-5928-4FD0-B5A6-550B13F6D2EA}" dt="2021-10-16T12:32:35.828" v="64" actId="26606"/>
          <ac:spMkLst>
            <pc:docMk/>
            <pc:sldMk cId="4272715076" sldId="307"/>
            <ac:spMk id="72" creationId="{F0DCC097-1DB8-4B6D-85D0-6FBA0E1CA4BA}"/>
          </ac:spMkLst>
        </pc:spChg>
        <pc:spChg chg="add del">
          <ac:chgData name="Luc Kury" userId="75da1d2deefcb687" providerId="LiveId" clId="{ECC40E6C-5928-4FD0-B5A6-550B13F6D2EA}" dt="2021-10-16T12:32:35.828" v="64" actId="26606"/>
          <ac:spMkLst>
            <pc:docMk/>
            <pc:sldMk cId="4272715076" sldId="307"/>
            <ac:spMk id="74" creationId="{E0B58608-23C8-4441-994D-C6823EEE1DB7}"/>
          </ac:spMkLst>
        </pc:spChg>
        <pc:spChg chg="mod">
          <ac:chgData name="Luc Kury" userId="75da1d2deefcb687" providerId="LiveId" clId="{ECC40E6C-5928-4FD0-B5A6-550B13F6D2EA}" dt="2021-10-16T13:44:33.023" v="1106" actId="20577"/>
          <ac:spMkLst>
            <pc:docMk/>
            <pc:sldMk cId="4272715076" sldId="307"/>
            <ac:spMk id="10243" creationId="{5323AF41-9160-4B3C-A884-FF5356EB51A3}"/>
          </ac:spMkLst>
        </pc:spChg>
        <pc:graphicFrameChg chg="add mod modGraphic">
          <ac:chgData name="Luc Kury" userId="75da1d2deefcb687" providerId="LiveId" clId="{ECC40E6C-5928-4FD0-B5A6-550B13F6D2EA}" dt="2021-10-16T12:47:24.561" v="252" actId="15"/>
          <ac:graphicFrameMkLst>
            <pc:docMk/>
            <pc:sldMk cId="4272715076" sldId="307"/>
            <ac:graphicFrameMk id="2" creationId="{6308563C-EA13-44D1-AC9F-7C9EF4F1A502}"/>
          </ac:graphicFrameMkLst>
        </pc:graphicFrameChg>
      </pc:sldChg>
      <pc:sldChg chg="modSp add mod">
        <pc:chgData name="Luc Kury" userId="75da1d2deefcb687" providerId="LiveId" clId="{ECC40E6C-5928-4FD0-B5A6-550B13F6D2EA}" dt="2021-10-16T13:44:47.113" v="1118" actId="20577"/>
        <pc:sldMkLst>
          <pc:docMk/>
          <pc:sldMk cId="1095666761" sldId="308"/>
        </pc:sldMkLst>
        <pc:spChg chg="mod">
          <ac:chgData name="Luc Kury" userId="75da1d2deefcb687" providerId="LiveId" clId="{ECC40E6C-5928-4FD0-B5A6-550B13F6D2EA}" dt="2021-10-16T13:44:47.113" v="1118" actId="20577"/>
          <ac:spMkLst>
            <pc:docMk/>
            <pc:sldMk cId="1095666761" sldId="308"/>
            <ac:spMk id="10243" creationId="{5323AF41-9160-4B3C-A884-FF5356EB51A3}"/>
          </ac:spMkLst>
        </pc:spChg>
      </pc:sldChg>
      <pc:sldChg chg="addSp delSp modSp add mod">
        <pc:chgData name="Luc Kury" userId="75da1d2deefcb687" providerId="LiveId" clId="{ECC40E6C-5928-4FD0-B5A6-550B13F6D2EA}" dt="2021-10-16T13:44:36.304" v="1109" actId="20577"/>
        <pc:sldMkLst>
          <pc:docMk/>
          <pc:sldMk cId="3398432605" sldId="309"/>
        </pc:sldMkLst>
        <pc:spChg chg="mod">
          <ac:chgData name="Luc Kury" userId="75da1d2deefcb687" providerId="LiveId" clId="{ECC40E6C-5928-4FD0-B5A6-550B13F6D2EA}" dt="2021-10-16T13:44:36.304" v="1109" actId="20577"/>
          <ac:spMkLst>
            <pc:docMk/>
            <pc:sldMk cId="3398432605" sldId="309"/>
            <ac:spMk id="10243" creationId="{5323AF41-9160-4B3C-A884-FF5356EB51A3}"/>
          </ac:spMkLst>
        </pc:spChg>
        <pc:graphicFrameChg chg="del">
          <ac:chgData name="Luc Kury" userId="75da1d2deefcb687" providerId="LiveId" clId="{ECC40E6C-5928-4FD0-B5A6-550B13F6D2EA}" dt="2021-10-16T12:42:14.280" v="150" actId="478"/>
          <ac:graphicFrameMkLst>
            <pc:docMk/>
            <pc:sldMk cId="3398432605" sldId="309"/>
            <ac:graphicFrameMk id="2" creationId="{6308563C-EA13-44D1-AC9F-7C9EF4F1A502}"/>
          </ac:graphicFrameMkLst>
        </pc:graphicFrameChg>
        <pc:graphicFrameChg chg="add mod">
          <ac:chgData name="Luc Kury" userId="75da1d2deefcb687" providerId="LiveId" clId="{ECC40E6C-5928-4FD0-B5A6-550B13F6D2EA}" dt="2021-10-16T13:11:04.518" v="538"/>
          <ac:graphicFrameMkLst>
            <pc:docMk/>
            <pc:sldMk cId="3398432605" sldId="309"/>
            <ac:graphicFrameMk id="4" creationId="{CAD70F0D-AFBD-3E4D-87CD-3219B735BE22}"/>
          </ac:graphicFrameMkLst>
        </pc:graphicFrameChg>
      </pc:sldChg>
      <pc:sldChg chg="delSp modSp add mod ord">
        <pc:chgData name="Luc Kury" userId="75da1d2deefcb687" providerId="LiveId" clId="{ECC40E6C-5928-4FD0-B5A6-550B13F6D2EA}" dt="2021-10-16T13:44:38.813" v="1112" actId="20577"/>
        <pc:sldMkLst>
          <pc:docMk/>
          <pc:sldMk cId="877262519" sldId="310"/>
        </pc:sldMkLst>
        <pc:spChg chg="mod">
          <ac:chgData name="Luc Kury" userId="75da1d2deefcb687" providerId="LiveId" clId="{ECC40E6C-5928-4FD0-B5A6-550B13F6D2EA}" dt="2021-10-16T13:44:38.813" v="1112" actId="20577"/>
          <ac:spMkLst>
            <pc:docMk/>
            <pc:sldMk cId="877262519" sldId="310"/>
            <ac:spMk id="10243" creationId="{5323AF41-9160-4B3C-A884-FF5356EB51A3}"/>
          </ac:spMkLst>
        </pc:spChg>
        <pc:graphicFrameChg chg="del">
          <ac:chgData name="Luc Kury" userId="75da1d2deefcb687" providerId="LiveId" clId="{ECC40E6C-5928-4FD0-B5A6-550B13F6D2EA}" dt="2021-10-16T12:47:54.432" v="256" actId="478"/>
          <ac:graphicFrameMkLst>
            <pc:docMk/>
            <pc:sldMk cId="877262519" sldId="310"/>
            <ac:graphicFrameMk id="2" creationId="{6308563C-EA13-44D1-AC9F-7C9EF4F1A502}"/>
          </ac:graphicFrameMkLst>
        </pc:graphicFrameChg>
      </pc:sldChg>
      <pc:sldChg chg="modSp add mod">
        <pc:chgData name="Luc Kury" userId="75da1d2deefcb687" providerId="LiveId" clId="{ECC40E6C-5928-4FD0-B5A6-550B13F6D2EA}" dt="2021-10-16T13:44:50.054" v="1121" actId="20577"/>
        <pc:sldMkLst>
          <pc:docMk/>
          <pc:sldMk cId="3956596433" sldId="311"/>
        </pc:sldMkLst>
        <pc:spChg chg="mod">
          <ac:chgData name="Luc Kury" userId="75da1d2deefcb687" providerId="LiveId" clId="{ECC40E6C-5928-4FD0-B5A6-550B13F6D2EA}" dt="2021-10-16T13:44:50.054" v="1121" actId="20577"/>
          <ac:spMkLst>
            <pc:docMk/>
            <pc:sldMk cId="3956596433" sldId="311"/>
            <ac:spMk id="10243" creationId="{5323AF41-9160-4B3C-A884-FF5356EB51A3}"/>
          </ac:spMkLst>
        </pc:spChg>
      </pc:sldChg>
      <pc:sldChg chg="modSp add mod">
        <pc:chgData name="Luc Kury" userId="75da1d2deefcb687" providerId="LiveId" clId="{ECC40E6C-5928-4FD0-B5A6-550B13F6D2EA}" dt="2021-10-16T13:44:53.985" v="1124" actId="20577"/>
        <pc:sldMkLst>
          <pc:docMk/>
          <pc:sldMk cId="3271680572" sldId="312"/>
        </pc:sldMkLst>
        <pc:spChg chg="mod">
          <ac:chgData name="Luc Kury" userId="75da1d2deefcb687" providerId="LiveId" clId="{ECC40E6C-5928-4FD0-B5A6-550B13F6D2EA}" dt="2021-10-16T13:44:53.985" v="1124" actId="20577"/>
          <ac:spMkLst>
            <pc:docMk/>
            <pc:sldMk cId="3271680572" sldId="312"/>
            <ac:spMk id="10243" creationId="{5323AF41-9160-4B3C-A884-FF5356EB51A3}"/>
          </ac:spMkLst>
        </pc:spChg>
      </pc:sldChg>
      <pc:sldChg chg="modSp add mod">
        <pc:chgData name="Luc Kury" userId="75da1d2deefcb687" providerId="LiveId" clId="{ECC40E6C-5928-4FD0-B5A6-550B13F6D2EA}" dt="2021-10-16T13:44:57.162" v="1127" actId="20577"/>
        <pc:sldMkLst>
          <pc:docMk/>
          <pc:sldMk cId="1102149581" sldId="313"/>
        </pc:sldMkLst>
        <pc:spChg chg="mod">
          <ac:chgData name="Luc Kury" userId="75da1d2deefcb687" providerId="LiveId" clId="{ECC40E6C-5928-4FD0-B5A6-550B13F6D2EA}" dt="2021-10-16T13:44:57.162" v="1127" actId="20577"/>
          <ac:spMkLst>
            <pc:docMk/>
            <pc:sldMk cId="1102149581" sldId="313"/>
            <ac:spMk id="10243" creationId="{5323AF41-9160-4B3C-A884-FF5356EB51A3}"/>
          </ac:spMkLst>
        </pc:spChg>
      </pc:sldChg>
      <pc:sldChg chg="modSp add mod">
        <pc:chgData name="Luc Kury" userId="75da1d2deefcb687" providerId="LiveId" clId="{ECC40E6C-5928-4FD0-B5A6-550B13F6D2EA}" dt="2021-10-16T13:44:59.732" v="1130" actId="20577"/>
        <pc:sldMkLst>
          <pc:docMk/>
          <pc:sldMk cId="3892761116" sldId="314"/>
        </pc:sldMkLst>
        <pc:spChg chg="mod">
          <ac:chgData name="Luc Kury" userId="75da1d2deefcb687" providerId="LiveId" clId="{ECC40E6C-5928-4FD0-B5A6-550B13F6D2EA}" dt="2021-10-16T13:44:59.732" v="1130" actId="20577"/>
          <ac:spMkLst>
            <pc:docMk/>
            <pc:sldMk cId="3892761116" sldId="314"/>
            <ac:spMk id="10243" creationId="{5323AF41-9160-4B3C-A884-FF5356EB51A3}"/>
          </ac:spMkLst>
        </pc:spChg>
      </pc:sldChg>
      <pc:sldChg chg="modSp add mod">
        <pc:chgData name="Luc Kury" userId="75da1d2deefcb687" providerId="LiveId" clId="{ECC40E6C-5928-4FD0-B5A6-550B13F6D2EA}" dt="2021-10-16T13:45:03.432" v="1133" actId="20577"/>
        <pc:sldMkLst>
          <pc:docMk/>
          <pc:sldMk cId="80593372" sldId="315"/>
        </pc:sldMkLst>
        <pc:spChg chg="mod">
          <ac:chgData name="Luc Kury" userId="75da1d2deefcb687" providerId="LiveId" clId="{ECC40E6C-5928-4FD0-B5A6-550B13F6D2EA}" dt="2021-10-16T13:45:03.432" v="1133" actId="20577"/>
          <ac:spMkLst>
            <pc:docMk/>
            <pc:sldMk cId="80593372" sldId="315"/>
            <ac:spMk id="10243" creationId="{5323AF41-9160-4B3C-A884-FF5356EB51A3}"/>
          </ac:spMkLst>
        </pc:spChg>
      </pc:sldChg>
      <pc:sldChg chg="addSp delSp modSp add mod">
        <pc:chgData name="Luc Kury" userId="75da1d2deefcb687" providerId="LiveId" clId="{ECC40E6C-5928-4FD0-B5A6-550B13F6D2EA}" dt="2021-10-16T15:07:33.901" v="1500" actId="20577"/>
        <pc:sldMkLst>
          <pc:docMk/>
          <pc:sldMk cId="3242708907" sldId="316"/>
        </pc:sldMkLst>
        <pc:spChg chg="del">
          <ac:chgData name="Luc Kury" userId="75da1d2deefcb687" providerId="LiveId" clId="{ECC40E6C-5928-4FD0-B5A6-550B13F6D2EA}" dt="2021-10-16T13:35:40.557" v="879" actId="478"/>
          <ac:spMkLst>
            <pc:docMk/>
            <pc:sldMk cId="3242708907" sldId="316"/>
            <ac:spMk id="2" creationId="{1EB48B88-DA5F-4C49-AC5F-7F6C60BE4492}"/>
          </ac:spMkLst>
        </pc:spChg>
        <pc:spChg chg="del">
          <ac:chgData name="Luc Kury" userId="75da1d2deefcb687" providerId="LiveId" clId="{ECC40E6C-5928-4FD0-B5A6-550B13F6D2EA}" dt="2021-10-16T13:35:42.817" v="880" actId="478"/>
          <ac:spMkLst>
            <pc:docMk/>
            <pc:sldMk cId="3242708907" sldId="316"/>
            <ac:spMk id="3" creationId="{296419D3-9270-4AA5-87A1-B053AF90C657}"/>
          </ac:spMkLst>
        </pc:spChg>
        <pc:spChg chg="del">
          <ac:chgData name="Luc Kury" userId="75da1d2deefcb687" providerId="LiveId" clId="{ECC40E6C-5928-4FD0-B5A6-550B13F6D2EA}" dt="2021-10-16T13:35:56.177" v="881" actId="478"/>
          <ac:spMkLst>
            <pc:docMk/>
            <pc:sldMk cId="3242708907" sldId="316"/>
            <ac:spMk id="4" creationId="{A15C6D6A-2558-480F-9A1F-1F47CCCCF4C6}"/>
          </ac:spMkLst>
        </pc:spChg>
        <pc:spChg chg="add del">
          <ac:chgData name="Luc Kury" userId="75da1d2deefcb687" providerId="LiveId" clId="{ECC40E6C-5928-4FD0-B5A6-550B13F6D2EA}" dt="2021-10-16T13:38:10.866" v="946" actId="22"/>
          <ac:spMkLst>
            <pc:docMk/>
            <pc:sldMk cId="3242708907" sldId="316"/>
            <ac:spMk id="8" creationId="{68079333-EC56-4F05-820A-27A8DF3A74DD}"/>
          </ac:spMkLst>
        </pc:spChg>
        <pc:spChg chg="add mod">
          <ac:chgData name="Luc Kury" userId="75da1d2deefcb687" providerId="LiveId" clId="{ECC40E6C-5928-4FD0-B5A6-550B13F6D2EA}" dt="2021-10-16T13:39:41.861" v="1034" actId="14100"/>
          <ac:spMkLst>
            <pc:docMk/>
            <pc:sldMk cId="3242708907" sldId="316"/>
            <ac:spMk id="9" creationId="{3FDDC2D6-5D04-40BF-B4B2-5CF8B7ED067B}"/>
          </ac:spMkLst>
        </pc:spChg>
        <pc:spChg chg="mod">
          <ac:chgData name="Luc Kury" userId="75da1d2deefcb687" providerId="LiveId" clId="{ECC40E6C-5928-4FD0-B5A6-550B13F6D2EA}" dt="2021-10-16T13:44:04.590" v="1103"/>
          <ac:spMkLst>
            <pc:docMk/>
            <pc:sldMk cId="3242708907" sldId="316"/>
            <ac:spMk id="18434" creationId="{88382487-6AB9-42F3-ACE8-CB3AA5A214A7}"/>
          </ac:spMkLst>
        </pc:spChg>
        <pc:spChg chg="mod">
          <ac:chgData name="Luc Kury" userId="75da1d2deefcb687" providerId="LiveId" clId="{ECC40E6C-5928-4FD0-B5A6-550B13F6D2EA}" dt="2021-10-16T15:07:33.901" v="1500" actId="20577"/>
          <ac:spMkLst>
            <pc:docMk/>
            <pc:sldMk cId="3242708907" sldId="316"/>
            <ac:spMk id="18435" creationId="{9C1C68AB-E533-468B-A1AB-0F106567DA02}"/>
          </ac:spMkLst>
        </pc:spChg>
      </pc:sldChg>
      <pc:sldChg chg="modSp add mod">
        <pc:chgData name="Luc Kury" userId="75da1d2deefcb687" providerId="LiveId" clId="{ECC40E6C-5928-4FD0-B5A6-550B13F6D2EA}" dt="2021-10-16T15:07:52.141" v="1504" actId="20577"/>
        <pc:sldMkLst>
          <pc:docMk/>
          <pc:sldMk cId="62023336" sldId="317"/>
        </pc:sldMkLst>
        <pc:spChg chg="mod">
          <ac:chgData name="Luc Kury" userId="75da1d2deefcb687" providerId="LiveId" clId="{ECC40E6C-5928-4FD0-B5A6-550B13F6D2EA}" dt="2021-10-16T15:07:43.026" v="1501" actId="113"/>
          <ac:spMkLst>
            <pc:docMk/>
            <pc:sldMk cId="62023336" sldId="317"/>
            <ac:spMk id="9" creationId="{3FDDC2D6-5D04-40BF-B4B2-5CF8B7ED067B}"/>
          </ac:spMkLst>
        </pc:spChg>
        <pc:spChg chg="mod">
          <ac:chgData name="Luc Kury" userId="75da1d2deefcb687" providerId="LiveId" clId="{ECC40E6C-5928-4FD0-B5A6-550B13F6D2EA}" dt="2021-10-16T13:43:40.341" v="1085" actId="20577"/>
          <ac:spMkLst>
            <pc:docMk/>
            <pc:sldMk cId="62023336" sldId="317"/>
            <ac:spMk id="18434" creationId="{88382487-6AB9-42F3-ACE8-CB3AA5A214A7}"/>
          </ac:spMkLst>
        </pc:spChg>
        <pc:spChg chg="mod">
          <ac:chgData name="Luc Kury" userId="75da1d2deefcb687" providerId="LiveId" clId="{ECC40E6C-5928-4FD0-B5A6-550B13F6D2EA}" dt="2021-10-16T15:07:52.141" v="1504" actId="20577"/>
          <ac:spMkLst>
            <pc:docMk/>
            <pc:sldMk cId="62023336" sldId="317"/>
            <ac:spMk id="18435" creationId="{9C1C68AB-E533-468B-A1AB-0F106567DA02}"/>
          </ac:spMkLst>
        </pc:spChg>
      </pc:sldChg>
      <pc:sldChg chg="delSp modSp add mod">
        <pc:chgData name="Luc Kury" userId="75da1d2deefcb687" providerId="LiveId" clId="{ECC40E6C-5928-4FD0-B5A6-550B13F6D2EA}" dt="2021-10-16T13:59:39.375" v="1481" actId="20577"/>
        <pc:sldMkLst>
          <pc:docMk/>
          <pc:sldMk cId="2473573960" sldId="318"/>
        </pc:sldMkLst>
        <pc:spChg chg="mod">
          <ac:chgData name="Luc Kury" userId="75da1d2deefcb687" providerId="LiveId" clId="{ECC40E6C-5928-4FD0-B5A6-550B13F6D2EA}" dt="2021-10-16T13:59:39.375" v="1481" actId="20577"/>
          <ac:spMkLst>
            <pc:docMk/>
            <pc:sldMk cId="2473573960" sldId="318"/>
            <ac:spMk id="9" creationId="{3FDDC2D6-5D04-40BF-B4B2-5CF8B7ED067B}"/>
          </ac:spMkLst>
        </pc:spChg>
        <pc:spChg chg="mod">
          <ac:chgData name="Luc Kury" userId="75da1d2deefcb687" providerId="LiveId" clId="{ECC40E6C-5928-4FD0-B5A6-550B13F6D2EA}" dt="2021-10-16T13:43:36.321" v="1082" actId="20577"/>
          <ac:spMkLst>
            <pc:docMk/>
            <pc:sldMk cId="2473573960" sldId="318"/>
            <ac:spMk id="18434" creationId="{88382487-6AB9-42F3-ACE8-CB3AA5A214A7}"/>
          </ac:spMkLst>
        </pc:spChg>
        <pc:spChg chg="del">
          <ac:chgData name="Luc Kury" userId="75da1d2deefcb687" providerId="LiveId" clId="{ECC40E6C-5928-4FD0-B5A6-550B13F6D2EA}" dt="2021-10-16T13:52:04.551" v="1253" actId="478"/>
          <ac:spMkLst>
            <pc:docMk/>
            <pc:sldMk cId="2473573960" sldId="318"/>
            <ac:spMk id="18435" creationId="{9C1C68AB-E533-468B-A1AB-0F106567DA02}"/>
          </ac:spMkLst>
        </pc:spChg>
      </pc:sldChg>
      <pc:sldChg chg="addSp delSp modSp add mod delAnim modAnim">
        <pc:chgData name="Luc Kury" userId="75da1d2deefcb687" providerId="LiveId" clId="{ECC40E6C-5928-4FD0-B5A6-550B13F6D2EA}" dt="2021-10-16T15:48:42.870" v="1509" actId="1076"/>
        <pc:sldMkLst>
          <pc:docMk/>
          <pc:sldMk cId="1988304970" sldId="319"/>
        </pc:sldMkLst>
        <pc:spChg chg="del">
          <ac:chgData name="Luc Kury" userId="75da1d2deefcb687" providerId="LiveId" clId="{ECC40E6C-5928-4FD0-B5A6-550B13F6D2EA}" dt="2021-10-16T15:47:05.956" v="1507" actId="478"/>
          <ac:spMkLst>
            <pc:docMk/>
            <pc:sldMk cId="1988304970" sldId="319"/>
            <ac:spMk id="3" creationId="{C28ED1CF-FDC0-4DD8-AA75-747FA439F83B}"/>
          </ac:spMkLst>
        </pc:spChg>
        <pc:spChg chg="del">
          <ac:chgData name="Luc Kury" userId="75da1d2deefcb687" providerId="LiveId" clId="{ECC40E6C-5928-4FD0-B5A6-550B13F6D2EA}" dt="2021-10-16T15:47:03.906" v="1506" actId="478"/>
          <ac:spMkLst>
            <pc:docMk/>
            <pc:sldMk cId="1988304970" sldId="319"/>
            <ac:spMk id="17" creationId="{EDDD61FA-D5B9-4AC4-8BF2-87FA8725BECE}"/>
          </ac:spMkLst>
        </pc:spChg>
        <pc:spChg chg="del">
          <ac:chgData name="Luc Kury" userId="75da1d2deefcb687" providerId="LiveId" clId="{ECC40E6C-5928-4FD0-B5A6-550B13F6D2EA}" dt="2021-10-16T15:47:03.906" v="1506" actId="478"/>
          <ac:spMkLst>
            <pc:docMk/>
            <pc:sldMk cId="1988304970" sldId="319"/>
            <ac:spMk id="18" creationId="{2E816E88-0B9D-4F9C-A0C6-BE54CECA0978}"/>
          </ac:spMkLst>
        </pc:spChg>
        <pc:spChg chg="del">
          <ac:chgData name="Luc Kury" userId="75da1d2deefcb687" providerId="LiveId" clId="{ECC40E6C-5928-4FD0-B5A6-550B13F6D2EA}" dt="2021-10-16T15:47:03.906" v="1506" actId="478"/>
          <ac:spMkLst>
            <pc:docMk/>
            <pc:sldMk cId="1988304970" sldId="319"/>
            <ac:spMk id="14338" creationId="{1100A6A9-EEE4-4B2B-8F9D-851796AD3FDF}"/>
          </ac:spMkLst>
        </pc:spChg>
        <pc:spChg chg="del">
          <ac:chgData name="Luc Kury" userId="75da1d2deefcb687" providerId="LiveId" clId="{ECC40E6C-5928-4FD0-B5A6-550B13F6D2EA}" dt="2021-10-16T15:47:03.906" v="1506" actId="478"/>
          <ac:spMkLst>
            <pc:docMk/>
            <pc:sldMk cId="1988304970" sldId="319"/>
            <ac:spMk id="14339" creationId="{15B1AD59-159A-4D2D-83EC-8D2A7B624D5D}"/>
          </ac:spMkLst>
        </pc:spChg>
        <pc:spChg chg="del">
          <ac:chgData name="Luc Kury" userId="75da1d2deefcb687" providerId="LiveId" clId="{ECC40E6C-5928-4FD0-B5A6-550B13F6D2EA}" dt="2021-10-16T15:47:03.906" v="1506" actId="478"/>
          <ac:spMkLst>
            <pc:docMk/>
            <pc:sldMk cId="1988304970" sldId="319"/>
            <ac:spMk id="14341" creationId="{C2F6FC35-66B6-4C2A-9EE5-0B1432B54453}"/>
          </ac:spMkLst>
        </pc:spChg>
        <pc:spChg chg="del">
          <ac:chgData name="Luc Kury" userId="75da1d2deefcb687" providerId="LiveId" clId="{ECC40E6C-5928-4FD0-B5A6-550B13F6D2EA}" dt="2021-10-16T15:47:03.906" v="1506" actId="478"/>
          <ac:spMkLst>
            <pc:docMk/>
            <pc:sldMk cId="1988304970" sldId="319"/>
            <ac:spMk id="14342" creationId="{F0C5F8A2-385D-4BD1-A5F6-BA0CB53195D9}"/>
          </ac:spMkLst>
        </pc:spChg>
        <pc:picChg chg="add mod">
          <ac:chgData name="Luc Kury" userId="75da1d2deefcb687" providerId="LiveId" clId="{ECC40E6C-5928-4FD0-B5A6-550B13F6D2EA}" dt="2021-10-16T15:48:42.870" v="1509" actId="1076"/>
          <ac:picMkLst>
            <pc:docMk/>
            <pc:sldMk cId="1988304970" sldId="319"/>
            <ac:picMk id="2050" creationId="{6BED0C09-D4EB-495D-A5BB-546DDFE3FA5D}"/>
          </ac:picMkLst>
        </pc:picChg>
        <pc:picChg chg="del">
          <ac:chgData name="Luc Kury" userId="75da1d2deefcb687" providerId="LiveId" clId="{ECC40E6C-5928-4FD0-B5A6-550B13F6D2EA}" dt="2021-10-16T15:47:03.906" v="1506" actId="478"/>
          <ac:picMkLst>
            <pc:docMk/>
            <pc:sldMk cId="1988304970" sldId="319"/>
            <ac:picMk id="14343" creationId="{80E88DF0-C582-42CA-8843-544720DF48E5}"/>
          </ac:picMkLst>
        </pc:picChg>
        <pc:picChg chg="del">
          <ac:chgData name="Luc Kury" userId="75da1d2deefcb687" providerId="LiveId" clId="{ECC40E6C-5928-4FD0-B5A6-550B13F6D2EA}" dt="2021-10-16T15:47:03.906" v="1506" actId="478"/>
          <ac:picMkLst>
            <pc:docMk/>
            <pc:sldMk cId="1988304970" sldId="319"/>
            <ac:picMk id="14344" creationId="{A6EAE68B-BE8C-4211-A161-1D07B891A68C}"/>
          </ac:picMkLst>
        </pc:picChg>
        <pc:picChg chg="del">
          <ac:chgData name="Luc Kury" userId="75da1d2deefcb687" providerId="LiveId" clId="{ECC40E6C-5928-4FD0-B5A6-550B13F6D2EA}" dt="2021-10-16T15:47:03.906" v="1506" actId="478"/>
          <ac:picMkLst>
            <pc:docMk/>
            <pc:sldMk cId="1988304970" sldId="319"/>
            <ac:picMk id="14345" creationId="{662DDE4D-1646-49E2-875C-ECCCF7B2FC96}"/>
          </ac:picMkLst>
        </pc:picChg>
        <pc:picChg chg="del">
          <ac:chgData name="Luc Kury" userId="75da1d2deefcb687" providerId="LiveId" clId="{ECC40E6C-5928-4FD0-B5A6-550B13F6D2EA}" dt="2021-10-16T15:47:03.906" v="1506" actId="478"/>
          <ac:picMkLst>
            <pc:docMk/>
            <pc:sldMk cId="1988304970" sldId="319"/>
            <ac:picMk id="14346" creationId="{0EFC8AE6-29A5-43FF-B3DA-39875A967CC0}"/>
          </ac:picMkLst>
        </pc:picChg>
      </pc:sldChg>
      <pc:sldMasterChg chg="del delSldLayout">
        <pc:chgData name="Luc Kury" userId="75da1d2deefcb687" providerId="LiveId" clId="{ECC40E6C-5928-4FD0-B5A6-550B13F6D2EA}" dt="2021-10-16T13:22:53.493" v="618" actId="47"/>
        <pc:sldMasterMkLst>
          <pc:docMk/>
          <pc:sldMasterMk cId="0" sldId="2147483652"/>
        </pc:sldMasterMkLst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760685172" sldId="2147483698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1104930513" sldId="2147483699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2868297614" sldId="2147483700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274228191" sldId="2147483701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186760097" sldId="2147483702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3120159090" sldId="2147483703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367800535" sldId="2147483704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1141332707" sldId="2147483705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1016519772" sldId="2147483706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1954854094" sldId="2147483707"/>
          </pc:sldLayoutMkLst>
        </pc:sldLayoutChg>
        <pc:sldLayoutChg chg="del">
          <pc:chgData name="Luc Kury" userId="75da1d2deefcb687" providerId="LiveId" clId="{ECC40E6C-5928-4FD0-B5A6-550B13F6D2EA}" dt="2021-10-16T13:22:53.493" v="618" actId="47"/>
          <pc:sldLayoutMkLst>
            <pc:docMk/>
            <pc:sldMasterMk cId="0" sldId="2147483652"/>
            <pc:sldLayoutMk cId="1507955979" sldId="214748370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cku\Downloads\Kassenbericht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Ausgaben und Einnahmen</a:t>
            </a:r>
          </a:p>
        </c:rich>
      </c:tx>
      <c:layout>
        <c:manualLayout>
          <c:xMode val="edge"/>
          <c:yMode val="edge"/>
          <c:x val="9.2611584465391895E-3"/>
          <c:y val="8.47906730259671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>
        <c:manualLayout>
          <c:layoutTarget val="inner"/>
          <c:xMode val="edge"/>
          <c:yMode val="edge"/>
          <c:x val="0.11832631795564906"/>
          <c:y val="9.1775388171868019E-2"/>
          <c:w val="0.44481262918044723"/>
          <c:h val="0.88066764309469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CF-4B9D-8D58-A4B16C0C51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CF-4B9D-8D58-A4B16C0C51F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1CF-4B9D-8D58-A4B16C0C51F5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1CF-4B9D-8D58-A4B16C0C51F5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1CF-4B9D-8D58-A4B16C0C51F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1 - Rechnungsliste 2018'!$B$3:$B$7</c:f>
              <c:strCache>
                <c:ptCount val="5"/>
                <c:pt idx="0">
                  <c:v>Skuba Beitrag</c:v>
                </c:pt>
                <c:pt idx="1">
                  <c:v>Geschenke Abtritte Ioanna und Karina</c:v>
                </c:pt>
                <c:pt idx="2">
                  <c:v>Dropbox</c:v>
                </c:pt>
                <c:pt idx="3">
                  <c:v>Apero Erster Uni Tag</c:v>
                </c:pt>
                <c:pt idx="4">
                  <c:v>Lohn Experten FS21</c:v>
                </c:pt>
              </c:strCache>
            </c:strRef>
          </c:cat>
          <c:val>
            <c:numRef>
              <c:f>'Sheet 1 - Rechnungsliste 2018'!$C$3:$C$7</c:f>
              <c:numCache>
                <c:formatCode>[$SFr.-100C]\ 0.00</c:formatCode>
                <c:ptCount val="5"/>
                <c:pt idx="0" formatCode="General">
                  <c:v>977.5</c:v>
                </c:pt>
                <c:pt idx="1">
                  <c:v>132</c:v>
                </c:pt>
                <c:pt idx="2">
                  <c:v>79.150000000000006</c:v>
                </c:pt>
                <c:pt idx="3">
                  <c:v>177.9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1CF-4B9D-8D58-A4B16C0C51F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D1CF-4B9D-8D58-A4B16C0C51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D1CF-4B9D-8D58-A4B16C0C51F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D1CF-4B9D-8D58-A4B16C0C51F5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D1CF-4B9D-8D58-A4B16C0C51F5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D1CF-4B9D-8D58-A4B16C0C51F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 1 - Rechnungsliste 2018'!$B$3:$B$7</c:f>
              <c:strCache>
                <c:ptCount val="5"/>
                <c:pt idx="0">
                  <c:v>Skuba Beitrag</c:v>
                </c:pt>
                <c:pt idx="1">
                  <c:v>Geschenke Abtritte Ioanna und Karina</c:v>
                </c:pt>
                <c:pt idx="2">
                  <c:v>Dropbox</c:v>
                </c:pt>
                <c:pt idx="3">
                  <c:v>Apero Erster Uni Tag</c:v>
                </c:pt>
                <c:pt idx="4">
                  <c:v>Lohn Experten FS21</c:v>
                </c:pt>
              </c:strCache>
            </c:strRef>
          </c:cat>
          <c:val>
            <c:numRef>
              <c:f>'Sheet 1 - Rechnungsliste 2018'!$D$3:$D$7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15-D1CF-4B9D-8D58-A4B16C0C51F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87210810097189"/>
          <c:y val="0.20013786829905408"/>
          <c:w val="0.42170390848808009"/>
          <c:h val="0.6957391852250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43F9A02-BD42-4749-A50D-69507BFF3CA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E6763F8-D284-4C21-8C33-7A79E31C179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CBFD38F8-1A03-4A60-9366-F874F5986CE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95325"/>
            <a:ext cx="257175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64CFAA6-D99E-4E2A-A15B-52BC8EFF2A9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8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863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944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953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987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0A659958-384A-4810-969F-6593788F5EF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F1AF23F-C4E5-4F17-9715-30AC45F89C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0A659958-384A-4810-969F-6593788F5EF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F1AF23F-C4E5-4F17-9715-30AC45F89C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712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0A659958-384A-4810-969F-6593788F5EF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F1AF23F-C4E5-4F17-9715-30AC45F89C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83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0A659958-384A-4810-969F-6593788F5EF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F1AF23F-C4E5-4F17-9715-30AC45F89C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78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18E38B70-EC84-4BB4-B2BB-ED6DF2504C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EFC245-785C-482F-997A-746A25B2A8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35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78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8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18E38B70-EC84-4BB4-B2BB-ED6DF2504C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EFC245-785C-482F-997A-746A25B2A8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2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18E38B70-EC84-4BB4-B2BB-ED6DF2504CA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0EFC245-785C-482F-997A-746A25B2A8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9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77CAB516-F8D5-4281-A969-066910B51F3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191059FE-49DB-4538-94FE-383E6DC7BC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47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2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87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537700" y="2595563"/>
            <a:ext cx="3046413" cy="61880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3700" y="2595563"/>
            <a:ext cx="899160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8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6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0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705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3763" y="2595563"/>
            <a:ext cx="5530850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595563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72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7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38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0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509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11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412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5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67850" y="2595563"/>
            <a:ext cx="2963863" cy="61880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1500" y="2595563"/>
            <a:ext cx="87439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7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34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5687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25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6269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5687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3763" y="2595563"/>
            <a:ext cx="5530850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595563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82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248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5687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36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24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6897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1936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8504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5687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38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05925" y="519113"/>
            <a:ext cx="2803525" cy="8264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59762" cy="8264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83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029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404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88818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71500" y="1879600"/>
            <a:ext cx="5853113" cy="618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1879600"/>
            <a:ext cx="5854700" cy="618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311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502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62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3763" y="2595563"/>
            <a:ext cx="5530850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595563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88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005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542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6160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1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467850" y="-241300"/>
            <a:ext cx="2963863" cy="83042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71500" y="-241300"/>
            <a:ext cx="8743950" cy="83042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33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600" y="1595438"/>
            <a:ext cx="9752013" cy="33956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5600" y="5121275"/>
            <a:ext cx="9752013" cy="2355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10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5687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23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0463"/>
            <a:ext cx="11215687" cy="40576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87413" y="6526213"/>
            <a:ext cx="11215687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64992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5687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3763" y="2595563"/>
            <a:ext cx="5530850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7013" y="2595563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58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5688" cy="188436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0688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0688" cy="523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76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7675" cy="523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767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5687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86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22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7330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561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5687" cy="18843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3763" y="2595563"/>
            <a:ext cx="11215687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631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305925" y="519113"/>
            <a:ext cx="2803525" cy="8264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59762" cy="8264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61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4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1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7675" y="1403350"/>
            <a:ext cx="6583363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918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527675" y="1403350"/>
            <a:ext cx="6583363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1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129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E15B15BC-592F-4D64-9067-48C35131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76F75B62-3073-4E33-B65C-B01A96AF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>
            <a:extLst>
              <a:ext uri="{FF2B5EF4-FFF2-40B4-BE49-F238E27FC236}">
                <a16:creationId xmlns:a16="http://schemas.microsoft.com/office/drawing/2014/main" id="{E61C5F93-6D92-4388-9032-A8EE660EA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>
            <a:extLst>
              <a:ext uri="{FF2B5EF4-FFF2-40B4-BE49-F238E27FC236}">
                <a16:creationId xmlns:a16="http://schemas.microsoft.com/office/drawing/2014/main" id="{97F755E6-DEAC-4ECE-9CF8-012E8357D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3700" y="2870200"/>
            <a:ext cx="12190413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BCF90B73-CD96-442F-B307-B22B4E1C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8" y="8877300"/>
            <a:ext cx="2430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6">
            <a:extLst>
              <a:ext uri="{FF2B5EF4-FFF2-40B4-BE49-F238E27FC236}">
                <a16:creationId xmlns:a16="http://schemas.microsoft.com/office/drawing/2014/main" id="{EAF2B72C-8013-4A4C-B103-F900B630A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13042900" cy="241300"/>
          </a:xfrm>
          <a:prstGeom prst="rect">
            <a:avLst/>
          </a:prstGeom>
          <a:solidFill>
            <a:srgbClr val="5353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H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>
          <a:solidFill>
            <a:srgbClr val="000000"/>
          </a:solidFill>
          <a:latin typeface="Miso" charset="0"/>
          <a:cs typeface="ヒラギノ角ゴ ProN W3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>
          <a:solidFill>
            <a:srgbClr val="000000"/>
          </a:solidFill>
          <a:latin typeface="Miso" charset="0"/>
          <a:cs typeface="ヒラギノ角ゴ ProN W3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>
          <a:solidFill>
            <a:srgbClr val="000000"/>
          </a:solidFill>
          <a:latin typeface="Miso" charset="0"/>
          <a:cs typeface="ヒラギノ角ゴ ProN W3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>
          <a:solidFill>
            <a:srgbClr val="000000"/>
          </a:solidFill>
          <a:latin typeface="Miso" charset="0"/>
          <a:cs typeface="ヒラギノ角ゴ ProN W3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>
          <a:solidFill>
            <a:srgbClr val="000000"/>
          </a:solidFill>
          <a:latin typeface="Miso" charset="0"/>
          <a:cs typeface="ヒラギノ角ゴ ProN W3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>
          <a:solidFill>
            <a:srgbClr val="000000"/>
          </a:solidFill>
          <a:latin typeface="Miso" charset="0"/>
          <a:cs typeface="ヒラギノ角ゴ ProN W3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>
          <a:solidFill>
            <a:srgbClr val="000000"/>
          </a:solidFill>
          <a:latin typeface="Miso" charset="0"/>
          <a:cs typeface="ヒラギノ角ゴ ProN W3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9600">
          <a:solidFill>
            <a:srgbClr val="000000"/>
          </a:solidFill>
          <a:latin typeface="Miso" charset="0"/>
          <a:cs typeface="ヒラギノ角ゴ ProN W3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CD993ADF-F354-4D12-8178-B0CB992E2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021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60" tIns="50760" rIns="5076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E2673FCE-EDCD-4EBA-8FC5-E8B171975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>
            <a:extLst>
              <a:ext uri="{FF2B5EF4-FFF2-40B4-BE49-F238E27FC236}">
                <a16:creationId xmlns:a16="http://schemas.microsoft.com/office/drawing/2014/main" id="{1F606717-973E-489E-B811-29AEF7234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id="{4D035D9C-AB1D-44E8-BD39-8C42C536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5">
            <a:extLst>
              <a:ext uri="{FF2B5EF4-FFF2-40B4-BE49-F238E27FC236}">
                <a16:creationId xmlns:a16="http://schemas.microsoft.com/office/drawing/2014/main" id="{46580ADB-A628-4096-8ED2-30E7113D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8" y="8877300"/>
            <a:ext cx="2430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Rectangle 6">
            <a:extLst>
              <a:ext uri="{FF2B5EF4-FFF2-40B4-BE49-F238E27FC236}">
                <a16:creationId xmlns:a16="http://schemas.microsoft.com/office/drawing/2014/main" id="{2F626BBD-8206-41B1-93E0-699A9F928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13042900" cy="241300"/>
          </a:xfrm>
          <a:prstGeom prst="rect">
            <a:avLst/>
          </a:prstGeom>
          <a:solidFill>
            <a:srgbClr val="5353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H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DDFF4D5F-E8FE-44B5-8033-A0DC21A950E7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8259763"/>
            <a:ext cx="13104812" cy="1422400"/>
            <a:chOff x="-32" y="5304"/>
            <a:chExt cx="8255" cy="896"/>
          </a:xfrm>
        </p:grpSpPr>
        <p:pic>
          <p:nvPicPr>
            <p:cNvPr id="3076" name="Picture 2">
              <a:extLst>
                <a:ext uri="{FF2B5EF4-FFF2-40B4-BE49-F238E27FC236}">
                  <a16:creationId xmlns:a16="http://schemas.microsoft.com/office/drawing/2014/main" id="{A9AC771F-6300-40E0-B9EF-A500C190F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" y="5304"/>
              <a:ext cx="2039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3">
              <a:extLst>
                <a:ext uri="{FF2B5EF4-FFF2-40B4-BE49-F238E27FC236}">
                  <a16:creationId xmlns:a16="http://schemas.microsoft.com/office/drawing/2014/main" id="{D6B535A6-D183-4697-8B88-32BF62597F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" y="5304"/>
              <a:ext cx="2039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8" name="Picture 4">
              <a:extLst>
                <a:ext uri="{FF2B5EF4-FFF2-40B4-BE49-F238E27FC236}">
                  <a16:creationId xmlns:a16="http://schemas.microsoft.com/office/drawing/2014/main" id="{EE887985-BF22-4E3E-A6B0-865186ED2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5304"/>
              <a:ext cx="2039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5">
              <a:extLst>
                <a:ext uri="{FF2B5EF4-FFF2-40B4-BE49-F238E27FC236}">
                  <a16:creationId xmlns:a16="http://schemas.microsoft.com/office/drawing/2014/main" id="{E2AD64A1-2FAF-4708-A267-A004CFD6D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5304"/>
              <a:ext cx="2039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5" name="Rectangle 6">
            <a:extLst>
              <a:ext uri="{FF2B5EF4-FFF2-40B4-BE49-F238E27FC236}">
                <a16:creationId xmlns:a16="http://schemas.microsoft.com/office/drawing/2014/main" id="{AB747EF1-F518-48C4-B312-33DEF7060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13042900" cy="241300"/>
          </a:xfrm>
          <a:prstGeom prst="rect">
            <a:avLst/>
          </a:prstGeom>
          <a:solidFill>
            <a:srgbClr val="5353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H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9pPr>
    </p:titleStyle>
    <p:bodyStyle>
      <a:lvl1pPr marL="342900" indent="-3429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28F3B26E-626D-41F8-98DD-B2E82810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0EB5592D-6758-4BA8-8D30-CF61FB5E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>
            <a:extLst>
              <a:ext uri="{FF2B5EF4-FFF2-40B4-BE49-F238E27FC236}">
                <a16:creationId xmlns:a16="http://schemas.microsoft.com/office/drawing/2014/main" id="{DBFEB42A-8527-4CCB-B527-4723067F3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8259763"/>
            <a:ext cx="3238500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4">
            <a:extLst>
              <a:ext uri="{FF2B5EF4-FFF2-40B4-BE49-F238E27FC236}">
                <a16:creationId xmlns:a16="http://schemas.microsoft.com/office/drawing/2014/main" id="{EAD4909A-EC16-4DF5-9910-D9DDE33EC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-241300"/>
            <a:ext cx="11860213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60" tIns="50760" rIns="50760" bIns="5076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02" name="Line 5">
            <a:extLst>
              <a:ext uri="{FF2B5EF4-FFF2-40B4-BE49-F238E27FC236}">
                <a16:creationId xmlns:a16="http://schemas.microsoft.com/office/drawing/2014/main" id="{7AAEFDCC-E28A-459F-BB16-47A5001D4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1397000"/>
            <a:ext cx="11709400" cy="1588"/>
          </a:xfrm>
          <a:prstGeom prst="line">
            <a:avLst/>
          </a:prstGeom>
          <a:noFill/>
          <a:ln w="12600" cap="sq">
            <a:solidFill>
              <a:srgbClr val="88888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H"/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27254930-2F65-46C0-855B-6AA221F4F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879600"/>
            <a:ext cx="11860213" cy="61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760" tIns="50760" rIns="5076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4104" name="Rectangle 7">
            <a:extLst>
              <a:ext uri="{FF2B5EF4-FFF2-40B4-BE49-F238E27FC236}">
                <a16:creationId xmlns:a16="http://schemas.microsoft.com/office/drawing/2014/main" id="{CF49D397-FE30-4FE5-B8FE-D18B058AD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13042900" cy="241300"/>
          </a:xfrm>
          <a:prstGeom prst="rect">
            <a:avLst/>
          </a:prstGeom>
          <a:solidFill>
            <a:srgbClr val="5353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H" altLang="en-CH"/>
          </a:p>
        </p:txBody>
      </p:sp>
      <p:pic>
        <p:nvPicPr>
          <p:cNvPr id="4105" name="Picture 8">
            <a:extLst>
              <a:ext uri="{FF2B5EF4-FFF2-40B4-BE49-F238E27FC236}">
                <a16:creationId xmlns:a16="http://schemas.microsoft.com/office/drawing/2014/main" id="{B182FE05-62F8-4A03-87E7-E1F7A6E42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338" y="8877300"/>
            <a:ext cx="2430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6000">
          <a:solidFill>
            <a:srgbClr val="000000"/>
          </a:solidFill>
          <a:latin typeface="Miso" charset="0"/>
          <a:cs typeface="ヒラギノ角ゴ ProN W3" charset="0"/>
        </a:defRPr>
      </a:lvl9pPr>
    </p:titleStyle>
    <p:bodyStyle>
      <a:lvl1pPr marL="342900" indent="-3429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:a16="http://schemas.microsoft.com/office/drawing/2014/main" id="{EB81B250-FEC7-4CFC-B74D-84EF00CA9247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8259763"/>
            <a:ext cx="13104812" cy="1422400"/>
            <a:chOff x="-32" y="5304"/>
            <a:chExt cx="8255" cy="896"/>
          </a:xfrm>
        </p:grpSpPr>
        <p:pic>
          <p:nvPicPr>
            <p:cNvPr id="6148" name="Picture 2">
              <a:extLst>
                <a:ext uri="{FF2B5EF4-FFF2-40B4-BE49-F238E27FC236}">
                  <a16:creationId xmlns:a16="http://schemas.microsoft.com/office/drawing/2014/main" id="{A849798A-9CB2-4C6D-B5BE-540737406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" y="5304"/>
              <a:ext cx="2039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9" name="Picture 3">
              <a:extLst>
                <a:ext uri="{FF2B5EF4-FFF2-40B4-BE49-F238E27FC236}">
                  <a16:creationId xmlns:a16="http://schemas.microsoft.com/office/drawing/2014/main" id="{AD3472C0-ABFD-4454-AA10-15CC869BA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" y="5304"/>
              <a:ext cx="2039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0" name="Picture 4">
              <a:extLst>
                <a:ext uri="{FF2B5EF4-FFF2-40B4-BE49-F238E27FC236}">
                  <a16:creationId xmlns:a16="http://schemas.microsoft.com/office/drawing/2014/main" id="{865A6835-A1F5-4AFA-A1FE-2C5F64FCC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5304"/>
              <a:ext cx="2039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51" name="Picture 5">
              <a:extLst>
                <a:ext uri="{FF2B5EF4-FFF2-40B4-BE49-F238E27FC236}">
                  <a16:creationId xmlns:a16="http://schemas.microsoft.com/office/drawing/2014/main" id="{C6502858-AD0F-4B4C-B217-F6504084DB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5304"/>
              <a:ext cx="2039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47" name="Rectangle 6">
            <a:extLst>
              <a:ext uri="{FF2B5EF4-FFF2-40B4-BE49-F238E27FC236}">
                <a16:creationId xmlns:a16="http://schemas.microsoft.com/office/drawing/2014/main" id="{77AF9A5D-7BC8-4179-9D32-3A1BD2CCB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" y="0"/>
            <a:ext cx="13042900" cy="241300"/>
          </a:xfrm>
          <a:prstGeom prst="rect">
            <a:avLst/>
          </a:prstGeom>
          <a:solidFill>
            <a:srgbClr val="53535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CH" altLang="en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200">
          <a:solidFill>
            <a:srgbClr val="000000"/>
          </a:solidFill>
          <a:latin typeface="Helvetica Neue Light" charset="0"/>
          <a:cs typeface="ヒラギノ角ゴ ProN W3" charset="0"/>
        </a:defRPr>
      </a:lvl9pPr>
    </p:titleStyle>
    <p:bodyStyle>
      <a:lvl1pPr marL="342900" indent="-3429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606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B271997-8AA2-4ECC-98C8-0A4B3F07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" y="7468294"/>
            <a:ext cx="1220470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000" dirty="0" err="1">
                <a:solidFill>
                  <a:srgbClr val="535353"/>
                </a:solidFill>
                <a:latin typeface="+mj-lt"/>
              </a:rPr>
              <a:t>Samstag</a:t>
            </a:r>
            <a:r>
              <a:rPr lang="en-US" altLang="en-US" sz="3000" dirty="0">
                <a:solidFill>
                  <a:srgbClr val="535353"/>
                </a:solidFill>
                <a:latin typeface="+mj-lt"/>
              </a:rPr>
              <a:t>, 16. </a:t>
            </a:r>
            <a:r>
              <a:rPr lang="en-US" altLang="en-US" sz="3000" dirty="0" err="1">
                <a:solidFill>
                  <a:srgbClr val="535353"/>
                </a:solidFill>
                <a:latin typeface="+mj-lt"/>
              </a:rPr>
              <a:t>Oktober</a:t>
            </a:r>
            <a:r>
              <a:rPr lang="en-US" altLang="en-US" sz="3000" dirty="0">
                <a:solidFill>
                  <a:srgbClr val="535353"/>
                </a:solidFill>
                <a:latin typeface="+mj-lt"/>
              </a:rPr>
              <a:t> 2021</a:t>
            </a: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DC88A92A-ADD5-4366-82F0-75E3D832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541118"/>
            <a:ext cx="12192000" cy="278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  <a:tab pos="12130088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8000" b="1" dirty="0" err="1">
                <a:solidFill>
                  <a:srgbClr val="000000"/>
                </a:solidFill>
                <a:latin typeface="Miso" charset="0"/>
              </a:rPr>
              <a:t>Fachgruppe</a:t>
            </a:r>
            <a:r>
              <a:rPr lang="en-US" altLang="en-US" sz="8000" b="1" dirty="0">
                <a:solidFill>
                  <a:srgbClr val="000000"/>
                </a:solidFill>
                <a:latin typeface="Miso" charset="0"/>
              </a:rPr>
              <a:t> </a:t>
            </a:r>
            <a:r>
              <a:rPr lang="en-US" altLang="en-US" sz="8000" b="1" dirty="0" err="1">
                <a:solidFill>
                  <a:srgbClr val="000000"/>
                </a:solidFill>
                <a:latin typeface="Miso" charset="0"/>
              </a:rPr>
              <a:t>Mathematik</a:t>
            </a:r>
            <a:r>
              <a:rPr lang="en-US" altLang="en-US" sz="8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8000" b="1" dirty="0" err="1">
                <a:solidFill>
                  <a:srgbClr val="000000"/>
                </a:solidFill>
                <a:latin typeface="Miso" charset="0"/>
              </a:rPr>
              <a:t>Informatik</a:t>
            </a:r>
            <a:r>
              <a:rPr lang="en-US" altLang="en-US" sz="8000" b="1" dirty="0">
                <a:solidFill>
                  <a:srgbClr val="000000"/>
                </a:solidFill>
                <a:latin typeface="Miso" charset="0"/>
              </a:rPr>
              <a:t> </a:t>
            </a:r>
            <a:r>
              <a:rPr lang="en-US" altLang="en-US" sz="8000" i="1" dirty="0">
                <a:solidFill>
                  <a:srgbClr val="000000"/>
                </a:solidFill>
                <a:latin typeface="Miso" charset="0"/>
              </a:rPr>
              <a:t>&gt; GV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86A5A2C-9A8B-496D-8CDF-3A388286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/>
          <a:stretch>
            <a:fillRect/>
          </a:stretch>
        </p:blipFill>
        <p:spPr bwMode="auto">
          <a:xfrm>
            <a:off x="0" y="0"/>
            <a:ext cx="13022263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2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70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3.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Wahlen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Wiederwahlen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Posten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 		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Vetreter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*in 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Informatik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Kandidaten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	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- Esther 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Mugdan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					- …</a:t>
            </a: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indent="-285750">
              <a:buClr>
                <a:srgbClr val="535353"/>
              </a:buClr>
            </a:pPr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96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70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3.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Wahlen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Wiederwahlen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Posten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 		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Vetreter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*in 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Mathematik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Kandidaten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	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- Katharina 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Pêtre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					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- …</a:t>
            </a:r>
          </a:p>
          <a:p>
            <a:pPr indent="-285750">
              <a:buClr>
                <a:srgbClr val="535353"/>
              </a:buClr>
            </a:pPr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80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70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3.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Wahlen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Wiederwahlen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Posten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 		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Kassier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Kandidaten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	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…</a:t>
            </a:r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9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70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3.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Wahlen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Wiederwahlen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Posten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 		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UK-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Vertreter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*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innen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Kandidaten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	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- Esther 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Mugdan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 (CS)</a:t>
            </a:r>
          </a:p>
          <a:p>
            <a:pPr eaLnBrk="1" hangingPunct="1">
              <a:buClrTx/>
            </a:pP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					- …</a:t>
            </a:r>
          </a:p>
          <a:p>
            <a:pPr eaLnBrk="1" hangingPunct="1">
              <a:buClrTx/>
            </a:pPr>
            <a:r>
              <a:rPr lang="en-US" sz="5000" dirty="0">
                <a:solidFill>
                  <a:srgbClr val="000000"/>
                </a:solidFill>
                <a:latin typeface="Miso" charset="0"/>
              </a:rPr>
              <a:t>					- Katharina </a:t>
            </a:r>
            <a:r>
              <a:rPr lang="en-US" sz="5000" dirty="0" err="1">
                <a:solidFill>
                  <a:srgbClr val="000000"/>
                </a:solidFill>
                <a:latin typeface="Miso" charset="0"/>
              </a:rPr>
              <a:t>Pêtre</a:t>
            </a:r>
            <a:r>
              <a:rPr lang="en-US" sz="5000" dirty="0">
                <a:solidFill>
                  <a:srgbClr val="000000"/>
                </a:solidFill>
                <a:latin typeface="Miso" charset="0"/>
              </a:rPr>
              <a:t> (Math)</a:t>
            </a:r>
          </a:p>
          <a:p>
            <a:pPr eaLnBrk="1" hangingPunct="1">
              <a:buClrTx/>
            </a:pPr>
            <a:r>
              <a:rPr lang="en-US" sz="5000" dirty="0">
                <a:solidFill>
                  <a:srgbClr val="000000"/>
                </a:solidFill>
                <a:latin typeface="Miso" charset="0"/>
              </a:rPr>
              <a:t>					- …</a:t>
            </a:r>
          </a:p>
          <a:p>
            <a:pPr eaLnBrk="1" hangingPunct="1">
              <a:buClrTx/>
            </a:pPr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61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70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3.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Wahlen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Wiederwahlen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Posten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 		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Jahrgangs-Verterer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*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innen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Kandidaten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	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…</a:t>
            </a:r>
            <a:endParaRPr 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3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88382487-6AB9-42F3-ACE8-CB3AA5A2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83518"/>
            <a:ext cx="11861800" cy="96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6000" dirty="0">
                <a:solidFill>
                  <a:srgbClr val="000000"/>
                </a:solidFill>
                <a:latin typeface="Miso" charset="0"/>
              </a:rPr>
              <a:t>4. Neue Website</a:t>
            </a:r>
          </a:p>
        </p:txBody>
      </p:sp>
      <p:sp>
        <p:nvSpPr>
          <p:cNvPr id="18435" name="AutoShape 2">
            <a:extLst>
              <a:ext uri="{FF2B5EF4-FFF2-40B4-BE49-F238E27FC236}">
                <a16:creationId xmlns:a16="http://schemas.microsoft.com/office/drawing/2014/main" id="{9C1C68AB-E533-468B-A1AB-0F106567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306" y="5740102"/>
            <a:ext cx="8102600" cy="1270000"/>
          </a:xfrm>
          <a:prstGeom prst="roundRect">
            <a:avLst>
              <a:gd name="adj" fmla="val 8310"/>
            </a:avLst>
          </a:prstGeom>
          <a:solidFill>
            <a:srgbClr val="C4C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https://fg-csmath.unibas.ch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15C6D6A-2558-480F-9A1F-1F47CCCCF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98" y="2741910"/>
            <a:ext cx="10945216" cy="1270000"/>
          </a:xfrm>
          <a:prstGeom prst="roundRect">
            <a:avLst>
              <a:gd name="adj" fmla="val 8310"/>
            </a:avLst>
          </a:prstGeom>
          <a:solidFill>
            <a:srgbClr val="C4C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https://redesign-fg-csmath.unibas.ch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1EB48B88-DA5F-4C49-AC5F-7F6C60BE4492}"/>
              </a:ext>
            </a:extLst>
          </p:cNvPr>
          <p:cNvSpPr/>
          <p:nvPr/>
        </p:nvSpPr>
        <p:spPr bwMode="auto">
          <a:xfrm>
            <a:off x="6177570" y="4193788"/>
            <a:ext cx="648072" cy="1330289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H" sz="42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bg1"/>
              </a:solidFill>
              <a:effectLst/>
              <a:latin typeface="Helvetica Neue Light" charset="0"/>
              <a:cs typeface="ヒラギノ角ゴ ProN W3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96419D3-9270-4AA5-87A1-B053AF90C657}"/>
              </a:ext>
            </a:extLst>
          </p:cNvPr>
          <p:cNvSpPr txBox="1"/>
          <p:nvPr/>
        </p:nvSpPr>
        <p:spPr>
          <a:xfrm>
            <a:off x="6860505" y="4307893"/>
            <a:ext cx="2906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535353"/>
                </a:solidFill>
                <a:latin typeface="+mj-lt"/>
              </a:rPr>
              <a:t>Ab 18.10.21</a:t>
            </a:r>
            <a:r>
              <a:rPr lang="de-CH" dirty="0">
                <a:solidFill>
                  <a:srgbClr val="535353"/>
                </a:solidFill>
              </a:rPr>
              <a:t> </a:t>
            </a:r>
            <a:endParaRPr lang="en-CH" dirty="0">
              <a:solidFill>
                <a:srgbClr val="53535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88382487-6AB9-42F3-ACE8-CB3AA5A2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39502"/>
            <a:ext cx="11861800" cy="110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6000" dirty="0">
                <a:solidFill>
                  <a:srgbClr val="000000"/>
                </a:solidFill>
                <a:latin typeface="Miso" charset="0"/>
              </a:rPr>
              <a:t>4. Neue Website</a:t>
            </a:r>
          </a:p>
        </p:txBody>
      </p:sp>
      <p:sp>
        <p:nvSpPr>
          <p:cNvPr id="18435" name="AutoShape 2">
            <a:extLst>
              <a:ext uri="{FF2B5EF4-FFF2-40B4-BE49-F238E27FC236}">
                <a16:creationId xmlns:a16="http://schemas.microsoft.com/office/drawing/2014/main" id="{9C1C68AB-E533-468B-A1AB-0F106567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38" y="5308054"/>
            <a:ext cx="10225136" cy="1270000"/>
          </a:xfrm>
          <a:prstGeom prst="roundRect">
            <a:avLst>
              <a:gd name="adj" fmla="val 8310"/>
            </a:avLst>
          </a:prstGeom>
          <a:solidFill>
            <a:srgbClr val="C4C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https://fg-csmath.unibas.ch/de/h1dd3n-l007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FDDC2D6-5D04-40BF-B4B2-5CF8B7ED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707655"/>
            <a:ext cx="11861800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endParaRPr lang="en-US" sz="5000" dirty="0">
              <a:solidFill>
                <a:srgbClr val="000000"/>
              </a:solidFill>
              <a:latin typeface="Miso" charset="0"/>
            </a:endParaRPr>
          </a:p>
          <a:p>
            <a:pPr marL="685800" indent="-685800" eaLnBrk="1" hangingPunct="1">
              <a:buClrTx/>
              <a:buFontTx/>
              <a:buChar char="-"/>
            </a:pPr>
            <a:r>
              <a:rPr lang="en-US" sz="5000" dirty="0" err="1">
                <a:solidFill>
                  <a:srgbClr val="000000"/>
                </a:solidFill>
                <a:latin typeface="Miso" charset="0"/>
              </a:rPr>
              <a:t>Aktuellste</a:t>
            </a:r>
            <a:r>
              <a:rPr lang="en-US" sz="5000" dirty="0">
                <a:solidFill>
                  <a:srgbClr val="000000"/>
                </a:solidFill>
                <a:latin typeface="Miso" charset="0"/>
              </a:rPr>
              <a:t> Dropbox-Links</a:t>
            </a:r>
          </a:p>
          <a:p>
            <a:pPr marL="685800" indent="-685800" eaLnBrk="1" hangingPunct="1">
              <a:buClrTx/>
              <a:buFontTx/>
              <a:buChar char="-"/>
            </a:pPr>
            <a:r>
              <a:rPr lang="en-US" sz="5000" dirty="0" err="1">
                <a:solidFill>
                  <a:srgbClr val="000000"/>
                </a:solidFill>
                <a:latin typeface="Miso" charset="0"/>
              </a:rPr>
              <a:t>Weitere</a:t>
            </a:r>
            <a:r>
              <a:rPr lang="en-US" sz="5000" dirty="0">
                <a:solidFill>
                  <a:srgbClr val="000000"/>
                </a:solidFill>
                <a:latin typeface="Miso" charset="0"/>
              </a:rPr>
              <a:t> Goodies</a:t>
            </a:r>
          </a:p>
          <a:p>
            <a:pPr eaLnBrk="1" hangingPunct="1">
              <a:buClrTx/>
            </a:pPr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08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88382487-6AB9-42F3-ACE8-CB3AA5A2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11510"/>
            <a:ext cx="11861800" cy="103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6000" dirty="0">
                <a:solidFill>
                  <a:srgbClr val="000000"/>
                </a:solidFill>
                <a:latin typeface="Miso" charset="0"/>
              </a:rPr>
              <a:t>5. Workshops</a:t>
            </a:r>
          </a:p>
        </p:txBody>
      </p:sp>
      <p:sp>
        <p:nvSpPr>
          <p:cNvPr id="18435" name="AutoShape 2">
            <a:extLst>
              <a:ext uri="{FF2B5EF4-FFF2-40B4-BE49-F238E27FC236}">
                <a16:creationId xmlns:a16="http://schemas.microsoft.com/office/drawing/2014/main" id="{9C1C68AB-E533-468B-A1AB-0F106567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38" y="6198294"/>
            <a:ext cx="10225136" cy="1270000"/>
          </a:xfrm>
          <a:prstGeom prst="roundRect">
            <a:avLst>
              <a:gd name="adj" fmla="val 8310"/>
            </a:avLst>
          </a:prstGeom>
          <a:solidFill>
            <a:srgbClr val="C4CB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https://fg-csmath.unibas.ch/de/workshops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FDDC2D6-5D04-40BF-B4B2-5CF8B7ED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707655"/>
            <a:ext cx="11861800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marL="685800" indent="-685800" eaLnBrk="1" hangingPunct="1">
              <a:buClrTx/>
              <a:buFontTx/>
              <a:buChar char="-"/>
            </a:pPr>
            <a:r>
              <a:rPr lang="en-US" sz="5000" dirty="0">
                <a:solidFill>
                  <a:srgbClr val="535353"/>
                </a:solidFill>
                <a:latin typeface="Miso" charset="0"/>
              </a:rPr>
              <a:t>Civ5</a:t>
            </a:r>
          </a:p>
          <a:p>
            <a:pPr marL="685800" indent="-685800" eaLnBrk="1" hangingPunct="1">
              <a:buClrTx/>
              <a:buFontTx/>
              <a:buChar char="-"/>
            </a:pP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Freifunk</a:t>
            </a:r>
            <a:endParaRPr lang="en-US" sz="5000" dirty="0">
              <a:solidFill>
                <a:srgbClr val="535353"/>
              </a:solidFill>
              <a:latin typeface="Miso" charset="0"/>
            </a:endParaRPr>
          </a:p>
          <a:p>
            <a:pPr marL="685800" indent="-685800" eaLnBrk="1" hangingPunct="1">
              <a:buClrTx/>
              <a:buFontTx/>
              <a:buChar char="-"/>
            </a:pPr>
            <a:r>
              <a:rPr lang="en-US" sz="5000" dirty="0">
                <a:solidFill>
                  <a:srgbClr val="535353"/>
                </a:solidFill>
                <a:latin typeface="Miso" charset="0"/>
              </a:rPr>
              <a:t>CS108 Bootcamp</a:t>
            </a:r>
          </a:p>
          <a:p>
            <a:pPr marL="685800" indent="-685800" eaLnBrk="1" hangingPunct="1">
              <a:buClrTx/>
              <a:buFontTx/>
              <a:buChar char="-"/>
            </a:pPr>
            <a:endParaRPr lang="en-US" sz="5000" dirty="0">
              <a:solidFill>
                <a:srgbClr val="535353"/>
              </a:solidFill>
              <a:latin typeface="Miso" charset="0"/>
              <a:sym typeface="Wingdings" panose="05000000000000000000" pitchFamily="2" charset="2"/>
            </a:endParaRPr>
          </a:p>
          <a:p>
            <a:pPr eaLnBrk="1" hangingPunct="1">
              <a:buClrTx/>
            </a:pPr>
            <a:r>
              <a:rPr lang="en-US" sz="5000" dirty="0">
                <a:solidFill>
                  <a:srgbClr val="535353"/>
                </a:solidFill>
                <a:latin typeface="Miso" charset="0"/>
                <a:sym typeface="Wingdings" panose="05000000000000000000" pitchFamily="2" charset="2"/>
              </a:rPr>
              <a:t> 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Anmelde</a:t>
            </a:r>
            <a:r>
              <a:rPr lang="en-US" sz="5000" dirty="0">
                <a:solidFill>
                  <a:srgbClr val="535353"/>
                </a:solidFill>
                <a:latin typeface="Miso" charset="0"/>
              </a:rPr>
              <a:t>-/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Ideenformular</a:t>
            </a:r>
            <a:r>
              <a:rPr lang="en-US" sz="5000" dirty="0">
                <a:solidFill>
                  <a:srgbClr val="535353"/>
                </a:solidFill>
                <a:latin typeface="Miso" charset="0"/>
              </a:rPr>
              <a:t> </a:t>
            </a:r>
            <a:endParaRPr lang="en-US" sz="5000" dirty="0">
              <a:solidFill>
                <a:srgbClr val="000000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3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88382487-6AB9-42F3-ACE8-CB3AA5A2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483518"/>
            <a:ext cx="11861800" cy="96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760" tIns="50760" rIns="50760" bIns="5076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6000" dirty="0">
                <a:solidFill>
                  <a:srgbClr val="000000"/>
                </a:solidFill>
                <a:latin typeface="Miso" charset="0"/>
              </a:rPr>
              <a:t>6. </a:t>
            </a:r>
            <a:r>
              <a:rPr lang="en-US" altLang="en-US" sz="6000" dirty="0" err="1">
                <a:solidFill>
                  <a:srgbClr val="000000"/>
                </a:solidFill>
                <a:latin typeface="Miso" charset="0"/>
              </a:rPr>
              <a:t>Diverses</a:t>
            </a:r>
            <a:endParaRPr lang="en-US" altLang="en-US" sz="6000" dirty="0">
              <a:solidFill>
                <a:srgbClr val="000000"/>
              </a:solidFill>
              <a:latin typeface="Miso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FDDC2D6-5D04-40BF-B4B2-5CF8B7ED0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707655"/>
            <a:ext cx="1186180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sz="5000" dirty="0">
                <a:solidFill>
                  <a:srgbClr val="535353"/>
                </a:solidFill>
                <a:latin typeface="Miso" charset="0"/>
              </a:rPr>
              <a:t>- Glühwein 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Trinken</a:t>
            </a:r>
            <a:endParaRPr lang="en-US" sz="5000" dirty="0">
              <a:solidFill>
                <a:srgbClr val="535353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sz="5000" dirty="0">
                <a:solidFill>
                  <a:srgbClr val="535353"/>
                </a:solidFill>
                <a:latin typeface="Miso" charset="0"/>
              </a:rPr>
              <a:t>- 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Fonude</a:t>
            </a:r>
            <a:r>
              <a:rPr lang="en-US" sz="5000" dirty="0">
                <a:solidFill>
                  <a:srgbClr val="535353"/>
                </a:solidFill>
                <a:latin typeface="Miso" charset="0"/>
              </a:rPr>
              <a:t> Essen (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mit</a:t>
            </a:r>
            <a:r>
              <a:rPr lang="en-US" sz="5000" dirty="0">
                <a:solidFill>
                  <a:srgbClr val="535353"/>
                </a:solidFill>
                <a:latin typeface="Miso" charset="0"/>
              </a:rPr>
              <a:t> 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Physikern</a:t>
            </a:r>
            <a:r>
              <a:rPr lang="en-US" sz="5000" dirty="0">
                <a:solidFill>
                  <a:srgbClr val="535353"/>
                </a:solidFill>
                <a:latin typeface="Miso" charset="0"/>
              </a:rPr>
              <a:t>?)</a:t>
            </a:r>
          </a:p>
          <a:p>
            <a:pPr eaLnBrk="1" hangingPunct="1">
              <a:buClrTx/>
            </a:pPr>
            <a:r>
              <a:rPr lang="en-US" sz="5000" dirty="0">
                <a:solidFill>
                  <a:srgbClr val="535353"/>
                </a:solidFill>
                <a:latin typeface="Miso" charset="0"/>
              </a:rPr>
              <a:t>- 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Gamenight</a:t>
            </a:r>
            <a:endParaRPr lang="en-US" sz="5000" dirty="0">
              <a:solidFill>
                <a:srgbClr val="535353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sz="5000" dirty="0">
                <a:solidFill>
                  <a:srgbClr val="535353"/>
                </a:solidFill>
                <a:latin typeface="Miso" charset="0"/>
              </a:rPr>
              <a:t>- 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Grössere</a:t>
            </a:r>
            <a:r>
              <a:rPr lang="en-US" sz="5000" dirty="0">
                <a:solidFill>
                  <a:srgbClr val="535353"/>
                </a:solidFill>
                <a:latin typeface="Miso" charset="0"/>
              </a:rPr>
              <a:t> </a:t>
            </a:r>
            <a:r>
              <a:rPr lang="en-US" sz="5000" dirty="0" err="1">
                <a:solidFill>
                  <a:srgbClr val="535353"/>
                </a:solidFill>
                <a:latin typeface="Miso" charset="0"/>
              </a:rPr>
              <a:t>Kaffeemaschine</a:t>
            </a:r>
            <a:r>
              <a:rPr lang="en-US" sz="5000" dirty="0">
                <a:solidFill>
                  <a:srgbClr val="535353"/>
                </a:solidFill>
                <a:latin typeface="Miso" charset="0"/>
              </a:rPr>
              <a:t>?</a:t>
            </a:r>
          </a:p>
          <a:p>
            <a:pPr eaLnBrk="1" hangingPunct="1">
              <a:buClrTx/>
            </a:pPr>
            <a:endParaRPr lang="en-US" sz="5000" b="1" dirty="0">
              <a:solidFill>
                <a:srgbClr val="535353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sz="5000" b="1" dirty="0">
                <a:solidFill>
                  <a:srgbClr val="535353"/>
                </a:solidFill>
                <a:latin typeface="Miso" charset="0"/>
                <a:sym typeface="Wingdings" panose="05000000000000000000" pitchFamily="2" charset="2"/>
              </a:rPr>
              <a:t> </a:t>
            </a:r>
            <a:r>
              <a:rPr lang="en-US" sz="5000" b="1" dirty="0" err="1">
                <a:solidFill>
                  <a:srgbClr val="535353"/>
                </a:solidFill>
                <a:latin typeface="Miso" charset="0"/>
              </a:rPr>
              <a:t>Weiteres</a:t>
            </a:r>
            <a:r>
              <a:rPr lang="en-US" sz="5000" b="1" dirty="0">
                <a:solidFill>
                  <a:srgbClr val="535353"/>
                </a:solidFill>
                <a:latin typeface="Miso" charset="0"/>
              </a:rPr>
              <a:t>?</a:t>
            </a:r>
          </a:p>
          <a:p>
            <a:pPr eaLnBrk="1" hangingPunct="1">
              <a:buClrTx/>
            </a:pPr>
            <a:endParaRPr lang="en-US" sz="5000" dirty="0">
              <a:solidFill>
                <a:srgbClr val="535353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sz="5000" dirty="0">
              <a:solidFill>
                <a:srgbClr val="535353"/>
              </a:solidFill>
              <a:latin typeface="Miso" charset="0"/>
            </a:endParaRPr>
          </a:p>
          <a:p>
            <a:pPr marL="685800" indent="-685800" eaLnBrk="1" hangingPunct="1">
              <a:buClrTx/>
              <a:buFontTx/>
              <a:buChar char="-"/>
            </a:pPr>
            <a:endParaRPr lang="en-US" sz="5000" dirty="0">
              <a:solidFill>
                <a:srgbClr val="535353"/>
              </a:solidFill>
              <a:latin typeface="Miso" charset="0"/>
            </a:endParaRPr>
          </a:p>
          <a:p>
            <a:pPr marL="685800" indent="-685800" eaLnBrk="1" hangingPunct="1">
              <a:buClrTx/>
              <a:buFontTx/>
              <a:buChar char="-"/>
            </a:pPr>
            <a:endParaRPr lang="en-US" sz="5000" dirty="0">
              <a:solidFill>
                <a:srgbClr val="000000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7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70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Traktanden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lvl="1">
              <a:buClr>
                <a:srgbClr val="535353"/>
              </a:buClr>
              <a:buFont typeface="+mj-lt"/>
              <a:buAutoNum type="arabicPeriod"/>
            </a:pPr>
            <a:r>
              <a:rPr lang="de-DE" sz="4000" b="1" i="0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DE" sz="4000" b="1" i="0" dirty="0" err="1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Begrüssung</a:t>
            </a:r>
            <a:endParaRPr lang="de-DE" sz="4000" b="0" i="0" dirty="0">
              <a:solidFill>
                <a:srgbClr val="535353"/>
              </a:solidFill>
              <a:effectLst/>
              <a:latin typeface="Calibri" panose="020F0502020204030204" pitchFamily="34" charset="0"/>
            </a:endParaRPr>
          </a:p>
          <a:p>
            <a:pPr lvl="1">
              <a:buClr>
                <a:srgbClr val="535353"/>
              </a:buClr>
              <a:buFont typeface="+mj-lt"/>
              <a:buAutoNum type="arabicPeriod"/>
            </a:pPr>
            <a:r>
              <a:rPr lang="de-DE" sz="4000" b="1" i="0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Finanzen</a:t>
            </a:r>
            <a:endParaRPr lang="de-DE" sz="4000" b="0" i="0" dirty="0">
              <a:solidFill>
                <a:srgbClr val="535353"/>
              </a:solidFill>
              <a:effectLst/>
              <a:latin typeface="Calibri" panose="020F0502020204030204" pitchFamily="34" charset="0"/>
            </a:endParaRPr>
          </a:p>
          <a:p>
            <a:pPr lvl="1">
              <a:buClr>
                <a:srgbClr val="535353"/>
              </a:buClr>
              <a:buFont typeface="+mj-lt"/>
              <a:buAutoNum type="arabicPeriod"/>
            </a:pPr>
            <a:r>
              <a:rPr lang="de-DE" sz="4000" b="1" i="0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Wahlen und Wiederwahlen</a:t>
            </a:r>
            <a:endParaRPr lang="de-DE" sz="4000" b="0" i="0" dirty="0">
              <a:solidFill>
                <a:srgbClr val="535353"/>
              </a:solidFill>
              <a:effectLst/>
              <a:latin typeface="Calibri" panose="020F0502020204030204" pitchFamily="34" charset="0"/>
            </a:endParaRPr>
          </a:p>
          <a:p>
            <a:pPr lvl="1">
              <a:buClr>
                <a:srgbClr val="535353"/>
              </a:buClr>
              <a:buFont typeface="+mj-lt"/>
              <a:buAutoNum type="arabicPeriod"/>
            </a:pPr>
            <a:r>
              <a:rPr lang="de-DE" sz="4000" b="1" i="0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Neue Website</a:t>
            </a:r>
            <a:endParaRPr lang="de-DE" sz="4000" b="0" i="0" dirty="0">
              <a:solidFill>
                <a:srgbClr val="535353"/>
              </a:solidFill>
              <a:effectLst/>
              <a:latin typeface="Calibri" panose="020F0502020204030204" pitchFamily="34" charset="0"/>
            </a:endParaRPr>
          </a:p>
          <a:p>
            <a:pPr lvl="1">
              <a:buClr>
                <a:srgbClr val="535353"/>
              </a:buClr>
              <a:buFont typeface="+mj-lt"/>
              <a:buAutoNum type="arabicPeriod"/>
            </a:pPr>
            <a:r>
              <a:rPr lang="de-DE" sz="4000" b="1" i="0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Workshops</a:t>
            </a:r>
            <a:endParaRPr lang="de-DE" sz="4000" b="0" i="0" dirty="0">
              <a:solidFill>
                <a:srgbClr val="535353"/>
              </a:solidFill>
              <a:effectLst/>
              <a:latin typeface="Calibri" panose="020F0502020204030204" pitchFamily="34" charset="0"/>
            </a:endParaRPr>
          </a:p>
          <a:p>
            <a:pPr lvl="1">
              <a:buClr>
                <a:srgbClr val="535353"/>
              </a:buClr>
              <a:buFont typeface="+mj-lt"/>
              <a:buAutoNum type="arabicPeriod"/>
            </a:pPr>
            <a:r>
              <a:rPr lang="de-DE" sz="4000" b="1" i="0" dirty="0">
                <a:solidFill>
                  <a:srgbClr val="535353"/>
                </a:solidFill>
                <a:effectLst/>
                <a:latin typeface="Calibri" panose="020F0502020204030204" pitchFamily="34" charset="0"/>
              </a:rPr>
              <a:t> Diverses</a:t>
            </a:r>
            <a:endParaRPr lang="de-DE" sz="4000" b="0" i="0" dirty="0">
              <a:solidFill>
                <a:srgbClr val="535353"/>
              </a:solidFill>
              <a:effectLst/>
              <a:latin typeface="Calibri" panose="020F0502020204030204" pitchFamily="34" charset="0"/>
            </a:endParaRPr>
          </a:p>
          <a:p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1100A6A9-EEE4-4B2B-8F9D-851796AD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6004173"/>
            <a:ext cx="2374900" cy="800100"/>
          </a:xfrm>
          <a:prstGeom prst="roundRect">
            <a:avLst>
              <a:gd name="adj" fmla="val 0"/>
            </a:avLst>
          </a:prstGeom>
          <a:solidFill>
            <a:srgbClr val="CFF73A"/>
          </a:soli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Luc Kury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Präsident</a:t>
            </a:r>
          </a:p>
        </p:txBody>
      </p:sp>
      <p:sp>
        <p:nvSpPr>
          <p:cNvPr id="14339" name="AutoShape 4">
            <a:extLst>
              <a:ext uri="{FF2B5EF4-FFF2-40B4-BE49-F238E27FC236}">
                <a16:creationId xmlns:a16="http://schemas.microsoft.com/office/drawing/2014/main" id="{15B1AD59-159A-4D2D-83EC-8D2A7B624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8767" y="5998178"/>
            <a:ext cx="2374900" cy="800100"/>
          </a:xfrm>
          <a:prstGeom prst="roundRect">
            <a:avLst>
              <a:gd name="adj" fmla="val 0"/>
            </a:avLst>
          </a:prstGeom>
          <a:solidFill>
            <a:srgbClr val="CFF73A"/>
          </a:soli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Luc Heitz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Kassier</a:t>
            </a:r>
          </a:p>
        </p:txBody>
      </p:sp>
      <p:sp>
        <p:nvSpPr>
          <p:cNvPr id="14341" name="AutoShape 6">
            <a:extLst>
              <a:ext uri="{FF2B5EF4-FFF2-40B4-BE49-F238E27FC236}">
                <a16:creationId xmlns:a16="http://schemas.microsoft.com/office/drawing/2014/main" id="{C2F6FC35-66B6-4C2A-9EE5-0B1432B5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630" y="6004173"/>
            <a:ext cx="2374900" cy="800100"/>
          </a:xfrm>
          <a:prstGeom prst="roundRect">
            <a:avLst>
              <a:gd name="adj" fmla="val 0"/>
            </a:avLst>
          </a:prstGeom>
          <a:solidFill>
            <a:srgbClr val="CFF73A"/>
          </a:soli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Günes Aydin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400" dirty="0" err="1">
                <a:solidFill>
                  <a:srgbClr val="000000"/>
                </a:solidFill>
              </a:rPr>
              <a:t>Studierendenvertreter</a:t>
            </a:r>
            <a:r>
              <a:rPr lang="en-US" altLang="en-US" sz="1400" dirty="0">
                <a:solidFill>
                  <a:srgbClr val="000000"/>
                </a:solidFill>
              </a:rPr>
              <a:t> CS</a:t>
            </a:r>
          </a:p>
        </p:txBody>
      </p:sp>
      <p:sp>
        <p:nvSpPr>
          <p:cNvPr id="14342" name="AutoShape 8">
            <a:extLst>
              <a:ext uri="{FF2B5EF4-FFF2-40B4-BE49-F238E27FC236}">
                <a16:creationId xmlns:a16="http://schemas.microsoft.com/office/drawing/2014/main" id="{F0C5F8A2-385D-4BD1-A5F6-BA0CB531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94" y="6004173"/>
            <a:ext cx="2374900" cy="800100"/>
          </a:xfrm>
          <a:prstGeom prst="roundRect">
            <a:avLst>
              <a:gd name="adj" fmla="val 0"/>
            </a:avLst>
          </a:prstGeom>
          <a:solidFill>
            <a:srgbClr val="CFF73A"/>
          </a:soli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Christoph Pütz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Studierendenvertreter Mathe</a:t>
            </a:r>
          </a:p>
        </p:txBody>
      </p:sp>
      <p:pic>
        <p:nvPicPr>
          <p:cNvPr id="14343" name="Grafik 2">
            <a:extLst>
              <a:ext uri="{FF2B5EF4-FFF2-40B4-BE49-F238E27FC236}">
                <a16:creationId xmlns:a16="http://schemas.microsoft.com/office/drawing/2014/main" id="{80E88DF0-C582-42CA-8843-544720DF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6551"/>
          <a:stretch>
            <a:fillRect/>
          </a:stretch>
        </p:blipFill>
        <p:spPr bwMode="auto">
          <a:xfrm>
            <a:off x="9788768" y="2997803"/>
            <a:ext cx="2374900" cy="29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Grafik 4">
            <a:extLst>
              <a:ext uri="{FF2B5EF4-FFF2-40B4-BE49-F238E27FC236}">
                <a16:creationId xmlns:a16="http://schemas.microsoft.com/office/drawing/2014/main" id="{A6EAE68B-BE8C-4211-A161-1D07B891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8"/>
          <a:stretch>
            <a:fillRect/>
          </a:stretch>
        </p:blipFill>
        <p:spPr bwMode="auto">
          <a:xfrm>
            <a:off x="6717630" y="3003799"/>
            <a:ext cx="2374900" cy="29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Grafik 6">
            <a:extLst>
              <a:ext uri="{FF2B5EF4-FFF2-40B4-BE49-F238E27FC236}">
                <a16:creationId xmlns:a16="http://schemas.microsoft.com/office/drawing/2014/main" id="{662DDE4D-1646-49E2-875C-ECCCF7B2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8"/>
          <a:stretch>
            <a:fillRect/>
          </a:stretch>
        </p:blipFill>
        <p:spPr bwMode="auto">
          <a:xfrm>
            <a:off x="3693294" y="3003798"/>
            <a:ext cx="23749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Grafik 8">
            <a:extLst>
              <a:ext uri="{FF2B5EF4-FFF2-40B4-BE49-F238E27FC236}">
                <a16:creationId xmlns:a16="http://schemas.microsoft.com/office/drawing/2014/main" id="{0EFC8AE6-29A5-43FF-B3DA-39875A96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3797"/>
            <a:ext cx="2425556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DE60022-0679-43E3-BC74-7F0FCC13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5"/>
            <a:ext cx="118618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1.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Begrüssung</a:t>
            </a: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672FC30-C684-4304-BB91-CAE02560E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067694"/>
            <a:ext cx="118618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de-DE" sz="2400" dirty="0">
                <a:solidFill>
                  <a:srgbClr val="535353"/>
                </a:solidFill>
                <a:latin typeface="+mj-lt"/>
              </a:rPr>
              <a:t>Aktueller Vorstand</a:t>
            </a:r>
            <a:endParaRPr lang="en-US" altLang="en-US" sz="5000" b="1" dirty="0">
              <a:solidFill>
                <a:srgbClr val="535353"/>
              </a:solidFill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87FBFA2-AFFE-4697-819C-00A7C0F3B857}"/>
              </a:ext>
            </a:extLst>
          </p:cNvPr>
          <p:cNvSpPr/>
          <p:nvPr/>
        </p:nvSpPr>
        <p:spPr bwMode="auto">
          <a:xfrm>
            <a:off x="308918" y="1923678"/>
            <a:ext cx="12313368" cy="55446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H" sz="4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cs typeface="ヒラギノ角ゴ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+mj-lt"/>
              </a:rPr>
              <a:t>2. </a:t>
            </a:r>
            <a:r>
              <a:rPr lang="en-US" altLang="en-US" sz="5000" b="1" dirty="0" err="1">
                <a:solidFill>
                  <a:srgbClr val="000000"/>
                </a:solidFill>
                <a:latin typeface="+mj-lt"/>
              </a:rPr>
              <a:t>Finanzen</a:t>
            </a:r>
            <a:endParaRPr lang="en-US" altLang="en-US" sz="5000" b="1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ClrTx/>
            </a:pPr>
            <a:br>
              <a:rPr lang="de-DE" sz="2400" dirty="0">
                <a:solidFill>
                  <a:srgbClr val="535353"/>
                </a:solidFill>
                <a:latin typeface="+mj-lt"/>
              </a:rPr>
            </a:br>
            <a:r>
              <a:rPr lang="de-DE" sz="2400" dirty="0">
                <a:solidFill>
                  <a:srgbClr val="535353"/>
                </a:solidFill>
                <a:latin typeface="+mj-lt"/>
              </a:rPr>
              <a:t>Rechnungsperiode: Oktober 2020 – Oktober 2021 </a:t>
            </a:r>
            <a:endParaRPr lang="en-US" altLang="en-US" sz="5000" b="1" dirty="0">
              <a:solidFill>
                <a:srgbClr val="535353"/>
              </a:solidFill>
              <a:latin typeface="+mj-lt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6308563C-EA13-44D1-AC9F-7C9EF4F1A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66406"/>
              </p:ext>
            </p:extLst>
          </p:nvPr>
        </p:nvGraphicFramePr>
        <p:xfrm>
          <a:off x="571500" y="3019239"/>
          <a:ext cx="11861799" cy="473708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825650">
                  <a:extLst>
                    <a:ext uri="{9D8B030D-6E8A-4147-A177-3AD203B41FA5}">
                      <a16:colId xmlns:a16="http://schemas.microsoft.com/office/drawing/2014/main" val="532245688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482735248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86787888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563694846"/>
                    </a:ext>
                  </a:extLst>
                </a:gridCol>
                <a:gridCol w="2403301">
                  <a:extLst>
                    <a:ext uri="{9D8B030D-6E8A-4147-A177-3AD203B41FA5}">
                      <a16:colId xmlns:a16="http://schemas.microsoft.com/office/drawing/2014/main" val="3470908945"/>
                    </a:ext>
                  </a:extLst>
                </a:gridCol>
              </a:tblGrid>
              <a:tr h="573256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500" b="1" u="none" strike="noStrike" dirty="0">
                          <a:effectLst/>
                        </a:rPr>
                        <a:t>Datum</a:t>
                      </a:r>
                      <a:endParaRPr lang="de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b="1" u="none" strike="noStrike" dirty="0">
                          <a:effectLst/>
                        </a:rPr>
                        <a:t>Beschreibung</a:t>
                      </a:r>
                      <a:endParaRPr lang="de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2500" b="1" u="none" strike="noStrike" dirty="0">
                          <a:effectLst/>
                        </a:rPr>
                        <a:t>Ausgaben</a:t>
                      </a:r>
                      <a:endParaRPr lang="de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2500" b="1" u="none" strike="noStrike" dirty="0">
                          <a:effectLst/>
                        </a:rPr>
                        <a:t>Einnahmen</a:t>
                      </a:r>
                      <a:endParaRPr lang="de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b="1" u="none" strike="noStrike" dirty="0">
                          <a:effectLst/>
                        </a:rPr>
                        <a:t>Kategorie</a:t>
                      </a:r>
                      <a:endParaRPr lang="de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717388"/>
                  </a:ext>
                </a:extLst>
              </a:tr>
              <a:tr h="566178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2500" u="none" strike="noStrike" dirty="0">
                          <a:effectLst/>
                        </a:rPr>
                        <a:t>09.10.2020</a:t>
                      </a:r>
                      <a:endParaRPr lang="en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 dirty="0" err="1">
                          <a:effectLst/>
                        </a:rPr>
                        <a:t>Skuba</a:t>
                      </a:r>
                      <a:r>
                        <a:rPr lang="de-CH" sz="2500" u="none" strike="noStrike" dirty="0">
                          <a:effectLst/>
                        </a:rPr>
                        <a:t> Beitrag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500" u="none" strike="noStrike" dirty="0">
                          <a:effectLst/>
                        </a:rPr>
                        <a:t>CHF </a:t>
                      </a:r>
                      <a:r>
                        <a:rPr lang="en-CH" sz="2500" u="none" strike="noStrike" dirty="0">
                          <a:effectLst/>
                        </a:rPr>
                        <a:t>977.5</a:t>
                      </a:r>
                      <a:endParaRPr lang="en-CH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>
                          <a:effectLst/>
                        </a:rPr>
                        <a:t>Einnahmen</a:t>
                      </a:r>
                      <a:endParaRPr lang="de-CH" sz="2500" b="0" i="0" u="none" strike="noStrike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91167559"/>
                  </a:ext>
                </a:extLst>
              </a:tr>
              <a:tr h="566178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2500" u="none" strike="noStrike" dirty="0">
                          <a:effectLst/>
                        </a:rPr>
                        <a:t>19.07.2021</a:t>
                      </a:r>
                      <a:endParaRPr lang="en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DE" sz="2500" u="none" strike="noStrike" dirty="0">
                          <a:effectLst/>
                        </a:rPr>
                        <a:t>Geschenke Abtritte Ioanna und Carina</a:t>
                      </a:r>
                      <a:endParaRPr lang="de-DE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2500" u="none" strike="noStrike" dirty="0">
                          <a:effectLst/>
                        </a:rPr>
                        <a:t>CHF 132.00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H" sz="2500" u="none" strike="noStrike" dirty="0">
                          <a:effectLst/>
                        </a:rPr>
                        <a:t> </a:t>
                      </a:r>
                      <a:r>
                        <a:rPr lang="de-CH" sz="2500" u="none" strike="noStrike" dirty="0">
                          <a:effectLst/>
                        </a:rPr>
                        <a:t>-</a:t>
                      </a:r>
                      <a:endParaRPr lang="en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 dirty="0">
                          <a:effectLst/>
                        </a:rPr>
                        <a:t>Vorstand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83871501"/>
                  </a:ext>
                </a:extLst>
              </a:tr>
              <a:tr h="566178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2500" u="none" strike="noStrike" dirty="0">
                          <a:effectLst/>
                        </a:rPr>
                        <a:t>19.07.2021</a:t>
                      </a:r>
                      <a:endParaRPr lang="en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 dirty="0">
                          <a:effectLst/>
                        </a:rPr>
                        <a:t>Dropbox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2500" u="none" strike="noStrike" dirty="0">
                          <a:effectLst/>
                        </a:rPr>
                        <a:t>CHF 79.15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H" sz="2500" u="none" strike="noStrike" dirty="0">
                          <a:effectLst/>
                        </a:rPr>
                        <a:t> </a:t>
                      </a:r>
                      <a:r>
                        <a:rPr lang="de-CH" sz="2500" u="none" strike="noStrike" dirty="0">
                          <a:effectLst/>
                        </a:rPr>
                        <a:t>-</a:t>
                      </a:r>
                      <a:endParaRPr lang="en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 dirty="0">
                          <a:effectLst/>
                        </a:rPr>
                        <a:t>Fachgruppe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47580747"/>
                  </a:ext>
                </a:extLst>
              </a:tr>
              <a:tr h="566178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2500" u="none" strike="noStrike" dirty="0">
                          <a:effectLst/>
                        </a:rPr>
                        <a:t>04.10.2021</a:t>
                      </a:r>
                      <a:endParaRPr lang="en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 dirty="0">
                          <a:effectLst/>
                        </a:rPr>
                        <a:t>Apero Erster Uni Tag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2500" u="none" strike="noStrike" dirty="0">
                          <a:effectLst/>
                        </a:rPr>
                        <a:t>CHF 177.90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H" sz="2500" u="none" strike="noStrike" dirty="0">
                          <a:effectLst/>
                        </a:rPr>
                        <a:t> </a:t>
                      </a:r>
                      <a:r>
                        <a:rPr lang="de-CH" sz="2500" u="none" strike="noStrike" dirty="0">
                          <a:effectLst/>
                        </a:rPr>
                        <a:t>-</a:t>
                      </a:r>
                      <a:endParaRPr lang="en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 dirty="0">
                          <a:effectLst/>
                        </a:rPr>
                        <a:t>Fachgruppe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171644729"/>
                  </a:ext>
                </a:extLst>
              </a:tr>
              <a:tr h="566178">
                <a:tc>
                  <a:txBody>
                    <a:bodyPr/>
                    <a:lstStyle/>
                    <a:p>
                      <a:pPr algn="ctr" fontAlgn="ctr"/>
                      <a:r>
                        <a:rPr lang="en-CH" sz="2500" u="none" strike="noStrike" dirty="0">
                          <a:effectLst/>
                        </a:rPr>
                        <a:t>04.10.2021</a:t>
                      </a:r>
                      <a:endParaRPr lang="en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 dirty="0">
                          <a:effectLst/>
                        </a:rPr>
                        <a:t>Lohn Experten FS21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2500" u="none" strike="noStrike" dirty="0">
                          <a:effectLst/>
                        </a:rPr>
                        <a:t>CHF 100.00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H" sz="2500" u="none" strike="noStrike" dirty="0">
                          <a:effectLst/>
                        </a:rPr>
                        <a:t> </a:t>
                      </a:r>
                      <a:r>
                        <a:rPr lang="de-CH" sz="2500" u="none" strike="noStrike" dirty="0">
                          <a:effectLst/>
                        </a:rPr>
                        <a:t>-</a:t>
                      </a:r>
                      <a:endParaRPr lang="en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de-CH" sz="2500" u="none" strike="noStrike" dirty="0">
                          <a:effectLst/>
                        </a:rPr>
                        <a:t>Fachgruppe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08985751"/>
                  </a:ext>
                </a:extLst>
              </a:tr>
              <a:tr h="566178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500" u="none" strike="noStrike" dirty="0">
                          <a:effectLst/>
                        </a:rPr>
                        <a:t>Total</a:t>
                      </a:r>
                      <a:endParaRPr lang="de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CH" sz="2500" u="none" strike="noStrike" dirty="0">
                          <a:effectLst/>
                        </a:rPr>
                        <a:t>CHF 489.05 </a:t>
                      </a:r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500" u="none" strike="noStrike" dirty="0">
                          <a:effectLst/>
                        </a:rPr>
                        <a:t>CHF </a:t>
                      </a:r>
                      <a:r>
                        <a:rPr lang="en-CH" sz="2500" u="none" strike="noStrike" dirty="0">
                          <a:effectLst/>
                        </a:rPr>
                        <a:t>977.5</a:t>
                      </a:r>
                      <a:endParaRPr lang="en-CH" sz="2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de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4681794"/>
                  </a:ext>
                </a:extLst>
              </a:tr>
              <a:tr h="566178">
                <a:tc>
                  <a:txBody>
                    <a:bodyPr/>
                    <a:lstStyle/>
                    <a:p>
                      <a:pPr algn="ctr" fontAlgn="ctr"/>
                      <a:r>
                        <a:rPr lang="de-CH" sz="2500" b="1" u="none" strike="noStrike" dirty="0">
                          <a:effectLst/>
                        </a:rPr>
                        <a:t>Differenz</a:t>
                      </a:r>
                      <a:endParaRPr lang="de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en-CH" sz="2500" b="1" u="none" strike="noStrike" dirty="0">
                          <a:effectLst/>
                        </a:rPr>
                        <a:t> </a:t>
                      </a:r>
                      <a:endParaRPr lang="en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CH" sz="2500" b="1" u="none" strike="noStrike" dirty="0">
                          <a:effectLst/>
                        </a:rPr>
                        <a:t>CHF 488.45</a:t>
                      </a:r>
                      <a:endParaRPr lang="de-CH" sz="2500" b="1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H" sz="2500" u="none" strike="noStrike" dirty="0">
                          <a:effectLst/>
                        </a:rPr>
                        <a:t> </a:t>
                      </a:r>
                      <a:endParaRPr lang="en-CH" sz="2500" b="0" i="0" u="none" strike="noStrike" dirty="0">
                        <a:solidFill>
                          <a:srgbClr val="000000"/>
                        </a:solidFill>
                        <a:effectLst/>
                        <a:latin typeface="Helvetica Neue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05341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715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5"/>
            <a:ext cx="118618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2.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Finanzen</a:t>
            </a:r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CAD70F0D-AFBD-3E4D-87CD-3219B735B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56733"/>
              </p:ext>
            </p:extLst>
          </p:nvPr>
        </p:nvGraphicFramePr>
        <p:xfrm>
          <a:off x="569912" y="1880394"/>
          <a:ext cx="11861799" cy="599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8432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+mj-lt"/>
              </a:rPr>
              <a:t>2. </a:t>
            </a:r>
            <a:r>
              <a:rPr lang="en-US" altLang="en-US" sz="5000" b="1" dirty="0" err="1">
                <a:solidFill>
                  <a:srgbClr val="000000"/>
                </a:solidFill>
                <a:latin typeface="+mj-lt"/>
              </a:rPr>
              <a:t>Finanzen</a:t>
            </a:r>
            <a:endParaRPr lang="en-US" altLang="en-US" sz="5000" b="1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buClrTx/>
            </a:pPr>
            <a:br>
              <a:rPr lang="de-DE" sz="2400" dirty="0">
                <a:solidFill>
                  <a:srgbClr val="535353"/>
                </a:solidFill>
                <a:latin typeface="+mj-lt"/>
              </a:rPr>
            </a:br>
            <a:r>
              <a:rPr lang="de-DE" sz="2500" dirty="0">
                <a:solidFill>
                  <a:srgbClr val="535353"/>
                </a:solidFill>
                <a:latin typeface="+mj-lt"/>
              </a:rPr>
              <a:t>Aktueller Kontostand: </a:t>
            </a:r>
            <a:r>
              <a:rPr lang="de-DE" sz="2500" b="1" dirty="0">
                <a:solidFill>
                  <a:srgbClr val="535353"/>
                </a:solidFill>
                <a:latin typeface="+mj-lt"/>
              </a:rPr>
              <a:t>7‘856.33 CHF</a:t>
            </a:r>
          </a:p>
          <a:p>
            <a:pPr eaLnBrk="1" hangingPunct="1">
              <a:buClrTx/>
            </a:pPr>
            <a:endParaRPr lang="de-DE" sz="2500" dirty="0">
              <a:solidFill>
                <a:srgbClr val="535353"/>
              </a:solidFill>
              <a:latin typeface="+mj-lt"/>
            </a:endParaRPr>
          </a:p>
          <a:p>
            <a:pPr indent="-28575" eaLnBrk="1" hangingPunct="1">
              <a:buClrTx/>
            </a:pPr>
            <a:r>
              <a:rPr lang="de-DE" sz="2500" dirty="0">
                <a:solidFill>
                  <a:srgbClr val="535353"/>
                </a:solidFill>
                <a:latin typeface="+mj-lt"/>
              </a:rPr>
              <a:t>Es wurden alle Ausgaben und Einnahmen seit der letzten GV erfasst. Es gibt zurzeit keine ausstehenden Forderungen oder Schulden gegenüber der Fachgruppe.</a:t>
            </a:r>
          </a:p>
          <a:p>
            <a:pPr indent="-28575" eaLnBrk="1" hangingPunct="1">
              <a:buClrTx/>
            </a:pPr>
            <a:endParaRPr lang="de-DE" sz="2500" dirty="0">
              <a:solidFill>
                <a:srgbClr val="535353"/>
              </a:solidFill>
              <a:latin typeface="+mj-lt"/>
            </a:endParaRPr>
          </a:p>
          <a:p>
            <a:pPr indent="-28575" eaLnBrk="1" hangingPunct="1">
              <a:buClrTx/>
            </a:pPr>
            <a:r>
              <a:rPr lang="de-DE" sz="2500" dirty="0">
                <a:solidFill>
                  <a:srgbClr val="535353"/>
                </a:solidFill>
                <a:latin typeface="+mj-lt"/>
              </a:rPr>
              <a:t>Der Eingang der </a:t>
            </a:r>
            <a:r>
              <a:rPr lang="de-DE" sz="2500" dirty="0" err="1">
                <a:solidFill>
                  <a:srgbClr val="535353"/>
                </a:solidFill>
                <a:latin typeface="+mj-lt"/>
              </a:rPr>
              <a:t>Skuba</a:t>
            </a:r>
            <a:r>
              <a:rPr lang="de-DE" sz="2500" dirty="0">
                <a:solidFill>
                  <a:srgbClr val="535353"/>
                </a:solidFill>
                <a:latin typeface="+mj-lt"/>
              </a:rPr>
              <a:t>-Beiträge für dieses Jahr stehen noch aus.</a:t>
            </a:r>
          </a:p>
          <a:p>
            <a:pPr indent="-28575" eaLnBrk="1" hangingPunct="1">
              <a:buClrTx/>
            </a:pPr>
            <a:endParaRPr lang="de-DE" sz="2500" dirty="0">
              <a:solidFill>
                <a:srgbClr val="535353"/>
              </a:solidFill>
              <a:latin typeface="+mj-lt"/>
            </a:endParaRPr>
          </a:p>
          <a:p>
            <a:pPr indent="-28575" eaLnBrk="1" hangingPunct="1">
              <a:buClrTx/>
            </a:pPr>
            <a:r>
              <a:rPr lang="de-DE" sz="2500" dirty="0">
                <a:solidFill>
                  <a:srgbClr val="535353"/>
                </a:solidFill>
                <a:latin typeface="+mj-lt"/>
              </a:rPr>
              <a:t>Der Grillanlass wird mit CHF 2‘500.- vom DMI unterstützt.</a:t>
            </a:r>
          </a:p>
          <a:p>
            <a:pPr indent="-28575" eaLnBrk="1" hangingPunct="1">
              <a:buClrTx/>
            </a:pPr>
            <a:r>
              <a:rPr lang="de-DE" sz="2500" dirty="0">
                <a:solidFill>
                  <a:srgbClr val="535353"/>
                </a:solidFill>
                <a:latin typeface="+mj-lt"/>
              </a:rPr>
              <a:t>(Geschätzte Gesamtkosten: CHF 3‘500.-)</a:t>
            </a:r>
          </a:p>
          <a:p>
            <a:pPr indent="-28575" eaLnBrk="1" hangingPunct="1">
              <a:buClrTx/>
            </a:pPr>
            <a:endParaRPr lang="de-DE" altLang="en-US" sz="2500" b="1" dirty="0">
              <a:solidFill>
                <a:srgbClr val="535353"/>
              </a:solidFill>
              <a:latin typeface="+mj-lt"/>
            </a:endParaRPr>
          </a:p>
          <a:p>
            <a:pPr indent="-28575" eaLnBrk="1" hangingPunct="1">
              <a:buClrTx/>
            </a:pPr>
            <a:r>
              <a:rPr lang="de-DE" altLang="en-US" sz="2500" b="1" dirty="0">
                <a:solidFill>
                  <a:srgbClr val="535353"/>
                </a:solidFill>
                <a:latin typeface="+mj-lt"/>
              </a:rPr>
              <a:t>Es wurden keine Unregelmässigkeiten in der Buchhaltung festgestellt.</a:t>
            </a:r>
            <a:endParaRPr lang="en-US" altLang="en-US" sz="2500" b="1" dirty="0">
              <a:solidFill>
                <a:srgbClr val="5353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26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1100A6A9-EEE4-4B2B-8F9D-851796AD3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6004173"/>
            <a:ext cx="2374900" cy="800100"/>
          </a:xfrm>
          <a:prstGeom prst="roundRect">
            <a:avLst>
              <a:gd name="adj" fmla="val 0"/>
            </a:avLst>
          </a:prstGeom>
          <a:solidFill>
            <a:srgbClr val="CFF73A"/>
          </a:soli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Luc Kury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Präsident</a:t>
            </a:r>
          </a:p>
        </p:txBody>
      </p:sp>
      <p:sp>
        <p:nvSpPr>
          <p:cNvPr id="14339" name="AutoShape 4">
            <a:extLst>
              <a:ext uri="{FF2B5EF4-FFF2-40B4-BE49-F238E27FC236}">
                <a16:creationId xmlns:a16="http://schemas.microsoft.com/office/drawing/2014/main" id="{15B1AD59-159A-4D2D-83EC-8D2A7B624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8767" y="5998178"/>
            <a:ext cx="2374900" cy="800100"/>
          </a:xfrm>
          <a:prstGeom prst="roundRect">
            <a:avLst>
              <a:gd name="adj" fmla="val 0"/>
            </a:avLst>
          </a:prstGeom>
          <a:solidFill>
            <a:srgbClr val="CFF73A"/>
          </a:soli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Luc Heitz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Kassier</a:t>
            </a:r>
          </a:p>
        </p:txBody>
      </p:sp>
      <p:sp>
        <p:nvSpPr>
          <p:cNvPr id="14341" name="AutoShape 6">
            <a:extLst>
              <a:ext uri="{FF2B5EF4-FFF2-40B4-BE49-F238E27FC236}">
                <a16:creationId xmlns:a16="http://schemas.microsoft.com/office/drawing/2014/main" id="{C2F6FC35-66B6-4C2A-9EE5-0B1432B54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630" y="6004173"/>
            <a:ext cx="2374900" cy="800100"/>
          </a:xfrm>
          <a:prstGeom prst="roundRect">
            <a:avLst>
              <a:gd name="adj" fmla="val 0"/>
            </a:avLst>
          </a:prstGeom>
          <a:solidFill>
            <a:srgbClr val="CFF73A"/>
          </a:soli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Günes Aydin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400" dirty="0" err="1">
                <a:solidFill>
                  <a:srgbClr val="000000"/>
                </a:solidFill>
              </a:rPr>
              <a:t>Studierendenvertreter</a:t>
            </a:r>
            <a:r>
              <a:rPr lang="en-US" altLang="en-US" sz="1400" dirty="0">
                <a:solidFill>
                  <a:srgbClr val="000000"/>
                </a:solidFill>
              </a:rPr>
              <a:t> CS</a:t>
            </a:r>
          </a:p>
        </p:txBody>
      </p:sp>
      <p:sp>
        <p:nvSpPr>
          <p:cNvPr id="14342" name="AutoShape 8">
            <a:extLst>
              <a:ext uri="{FF2B5EF4-FFF2-40B4-BE49-F238E27FC236}">
                <a16:creationId xmlns:a16="http://schemas.microsoft.com/office/drawing/2014/main" id="{F0C5F8A2-385D-4BD1-A5F6-BA0CB531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294" y="6004173"/>
            <a:ext cx="2374900" cy="800100"/>
          </a:xfrm>
          <a:prstGeom prst="roundRect">
            <a:avLst>
              <a:gd name="adj" fmla="val 0"/>
            </a:avLst>
          </a:prstGeom>
          <a:solidFill>
            <a:srgbClr val="CFF73A"/>
          </a:solidFill>
          <a:ln w="12600" cap="sq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Christoph Pütz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Studierendenvertreter Mathe</a:t>
            </a:r>
          </a:p>
        </p:txBody>
      </p:sp>
      <p:pic>
        <p:nvPicPr>
          <p:cNvPr id="14343" name="Grafik 2">
            <a:extLst>
              <a:ext uri="{FF2B5EF4-FFF2-40B4-BE49-F238E27FC236}">
                <a16:creationId xmlns:a16="http://schemas.microsoft.com/office/drawing/2014/main" id="{80E88DF0-C582-42CA-8843-544720DF4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6551"/>
          <a:stretch>
            <a:fillRect/>
          </a:stretch>
        </p:blipFill>
        <p:spPr bwMode="auto">
          <a:xfrm>
            <a:off x="9788768" y="2997803"/>
            <a:ext cx="2374900" cy="29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Grafik 4">
            <a:extLst>
              <a:ext uri="{FF2B5EF4-FFF2-40B4-BE49-F238E27FC236}">
                <a16:creationId xmlns:a16="http://schemas.microsoft.com/office/drawing/2014/main" id="{A6EAE68B-BE8C-4211-A161-1D07B891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8"/>
          <a:stretch>
            <a:fillRect/>
          </a:stretch>
        </p:blipFill>
        <p:spPr bwMode="auto">
          <a:xfrm>
            <a:off x="6717630" y="3003799"/>
            <a:ext cx="2374900" cy="29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Grafik 6">
            <a:extLst>
              <a:ext uri="{FF2B5EF4-FFF2-40B4-BE49-F238E27FC236}">
                <a16:creationId xmlns:a16="http://schemas.microsoft.com/office/drawing/2014/main" id="{662DDE4D-1646-49E2-875C-ECCCF7B2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8"/>
          <a:stretch>
            <a:fillRect/>
          </a:stretch>
        </p:blipFill>
        <p:spPr bwMode="auto">
          <a:xfrm>
            <a:off x="3693294" y="3003798"/>
            <a:ext cx="23749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Grafik 8">
            <a:extLst>
              <a:ext uri="{FF2B5EF4-FFF2-40B4-BE49-F238E27FC236}">
                <a16:creationId xmlns:a16="http://schemas.microsoft.com/office/drawing/2014/main" id="{0EFC8AE6-29A5-43FF-B3DA-39875A96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3797"/>
            <a:ext cx="2425556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DE60022-0679-43E3-BC74-7F0FCC13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5"/>
            <a:ext cx="118618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3.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Wahlen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Wiederwahlen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</p:txBody>
      </p:sp>
      <p:sp>
        <p:nvSpPr>
          <p:cNvPr id="3" name="Multiplikationszeichen 2">
            <a:extLst>
              <a:ext uri="{FF2B5EF4-FFF2-40B4-BE49-F238E27FC236}">
                <a16:creationId xmlns:a16="http://schemas.microsoft.com/office/drawing/2014/main" id="{C28ED1CF-FDC0-4DD8-AA75-747FA439F83B}"/>
              </a:ext>
            </a:extLst>
          </p:cNvPr>
          <p:cNvSpPr/>
          <p:nvPr/>
        </p:nvSpPr>
        <p:spPr bwMode="auto">
          <a:xfrm>
            <a:off x="197902" y="2868392"/>
            <a:ext cx="3168352" cy="3168352"/>
          </a:xfrm>
          <a:prstGeom prst="mathMultiply">
            <a:avLst/>
          </a:prstGeom>
          <a:solidFill>
            <a:srgbClr val="C000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H" sz="4200" b="0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Helvetica Neue Light" charset="0"/>
              <a:cs typeface="ヒラギノ角ゴ ProN W3" charset="0"/>
            </a:endParaRPr>
          </a:p>
        </p:txBody>
      </p:sp>
      <p:sp>
        <p:nvSpPr>
          <p:cNvPr id="17" name="Multiplikationszeichen 16">
            <a:extLst>
              <a:ext uri="{FF2B5EF4-FFF2-40B4-BE49-F238E27FC236}">
                <a16:creationId xmlns:a16="http://schemas.microsoft.com/office/drawing/2014/main" id="{EDDD61FA-D5B9-4AC4-8BF2-87FA8725BECE}"/>
              </a:ext>
            </a:extLst>
          </p:cNvPr>
          <p:cNvSpPr/>
          <p:nvPr/>
        </p:nvSpPr>
        <p:spPr bwMode="auto">
          <a:xfrm>
            <a:off x="3301263" y="2868672"/>
            <a:ext cx="3168352" cy="3168352"/>
          </a:xfrm>
          <a:prstGeom prst="mathMultiply">
            <a:avLst/>
          </a:prstGeom>
          <a:solidFill>
            <a:srgbClr val="C000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H" sz="4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cs typeface="ヒラギノ角ゴ ProN W3" charset="0"/>
            </a:endParaRPr>
          </a:p>
        </p:txBody>
      </p:sp>
      <p:sp>
        <p:nvSpPr>
          <p:cNvPr id="18" name="Multiplikationszeichen 17">
            <a:extLst>
              <a:ext uri="{FF2B5EF4-FFF2-40B4-BE49-F238E27FC236}">
                <a16:creationId xmlns:a16="http://schemas.microsoft.com/office/drawing/2014/main" id="{2E816E88-0B9D-4F9C-A0C6-BE54CECA0978}"/>
              </a:ext>
            </a:extLst>
          </p:cNvPr>
          <p:cNvSpPr/>
          <p:nvPr/>
        </p:nvSpPr>
        <p:spPr bwMode="auto">
          <a:xfrm>
            <a:off x="6316208" y="2997803"/>
            <a:ext cx="3168352" cy="3168352"/>
          </a:xfrm>
          <a:prstGeom prst="mathMultiply">
            <a:avLst/>
          </a:prstGeom>
          <a:solidFill>
            <a:srgbClr val="C000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H" sz="4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 Neue Light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2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:a16="http://schemas.microsoft.com/office/drawing/2014/main" id="{7DE60022-0679-43E3-BC74-7F0FCC13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5"/>
            <a:ext cx="118618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3.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Wahlen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Wiederwahlen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</p:txBody>
      </p:sp>
      <p:pic>
        <p:nvPicPr>
          <p:cNvPr id="2050" name="Picture 2" descr="Adventskalenderzeit bis 2019 - Seite 15 - Schnäppchen - unknowns.de – Das  Brettspielforum (online seit 17.03.2007)">
            <a:extLst>
              <a:ext uri="{FF2B5EF4-FFF2-40B4-BE49-F238E27FC236}">
                <a16:creationId xmlns:a16="http://schemas.microsoft.com/office/drawing/2014/main" id="{6BED0C09-D4EB-495D-A5BB-546DDFE3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58" y="2283718"/>
            <a:ext cx="513397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049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5323AF41-9160-4B3C-A884-FF5356EB5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987574"/>
            <a:ext cx="11861800" cy="705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  <a:tab pos="11231563" algn="l"/>
                <a:tab pos="11680825" algn="l"/>
              </a:tabLst>
              <a:defRPr sz="4200">
                <a:solidFill>
                  <a:schemeClr val="bg1"/>
                </a:solidFill>
                <a:latin typeface="Helvetica Neue Light" charset="0"/>
                <a:cs typeface="ヒラギノ角ゴ ProN W3" charset="0"/>
              </a:defRPr>
            </a:lvl9pPr>
          </a:lstStyle>
          <a:p>
            <a:pPr eaLnBrk="1" hangingPunct="1">
              <a:buClrTx/>
            </a:pP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3.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Wahlen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 und </a:t>
            </a: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Wiederwahlen</a:t>
            </a: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Posten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 		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Präsidium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b="1" dirty="0" err="1">
                <a:solidFill>
                  <a:srgbClr val="000000"/>
                </a:solidFill>
                <a:latin typeface="Miso" charset="0"/>
              </a:rPr>
              <a:t>Kandidaten</a:t>
            </a:r>
            <a:r>
              <a:rPr lang="en-US" altLang="en-US" sz="5000" b="1" dirty="0">
                <a:solidFill>
                  <a:srgbClr val="000000"/>
                </a:solidFill>
                <a:latin typeface="Miso" charset="0"/>
              </a:rPr>
              <a:t>:	</a:t>
            </a: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- Luc </a:t>
            </a:r>
            <a:r>
              <a:rPr lang="en-US" altLang="en-US" sz="5000" dirty="0" err="1">
                <a:solidFill>
                  <a:srgbClr val="000000"/>
                </a:solidFill>
                <a:latin typeface="Miso" charset="0"/>
              </a:rPr>
              <a:t>Heitz</a:t>
            </a:r>
            <a:endParaRPr lang="en-US" altLang="en-US" sz="5000" dirty="0">
              <a:solidFill>
                <a:srgbClr val="000000"/>
              </a:solidFill>
              <a:latin typeface="Miso" charset="0"/>
            </a:endParaRPr>
          </a:p>
          <a:p>
            <a:pPr eaLnBrk="1" hangingPunct="1">
              <a:buClrTx/>
            </a:pPr>
            <a:r>
              <a:rPr lang="en-US" altLang="en-US" sz="5000" dirty="0">
                <a:solidFill>
                  <a:srgbClr val="000000"/>
                </a:solidFill>
                <a:latin typeface="Miso" charset="0"/>
              </a:rPr>
              <a:t>					- …</a:t>
            </a:r>
          </a:p>
          <a:p>
            <a:pPr eaLnBrk="1" hangingPunct="1">
              <a:buClrTx/>
            </a:pPr>
            <a:endParaRPr lang="en-US" altLang="en-US" sz="5000" b="1" dirty="0">
              <a:solidFill>
                <a:srgbClr val="000000"/>
              </a:solidFill>
              <a:latin typeface="Miso" charset="0"/>
            </a:endParaRPr>
          </a:p>
          <a:p>
            <a:pPr indent="-285750">
              <a:buClr>
                <a:srgbClr val="535353"/>
              </a:buClr>
            </a:pPr>
            <a:br>
              <a:rPr lang="de-DE" sz="2400" dirty="0"/>
            </a:br>
            <a:endParaRPr lang="en-US" altLang="en-US" sz="5000" b="1" dirty="0">
              <a:solidFill>
                <a:srgbClr val="535353"/>
              </a:solidFill>
              <a:latin typeface="Mis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66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Miso"/>
        <a:ea typeface=""/>
        <a:cs typeface="ヒラギノ角ゴ ProN W3"/>
      </a:majorFont>
      <a:minorFont>
        <a:latin typeface="Arial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Miso"/>
        <a:ea typeface=""/>
        <a:cs typeface="ヒラギノ角ゴ ProN W3"/>
      </a:majorFont>
      <a:minorFont>
        <a:latin typeface="Helvetica Neue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Helvetica Neue Light"/>
        <a:ea typeface=""/>
        <a:cs typeface="ヒラギノ角ゴ ProN W3"/>
      </a:majorFont>
      <a:minorFont>
        <a:latin typeface="Helvetica Neue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Miso"/>
        <a:ea typeface=""/>
        <a:cs typeface="ヒラギノ角ゴ ProN W3"/>
      </a:majorFont>
      <a:minorFont>
        <a:latin typeface="Helvetica Neue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Helvetica Neue Light"/>
        <a:ea typeface=""/>
        <a:cs typeface="ヒラギノ角ゴ ProN W3"/>
      </a:majorFont>
      <a:minorFont>
        <a:latin typeface="Helvetica Neue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4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Light" charset="0"/>
            <a:cs typeface="ヒラギノ角ゴ ProN W3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460</Words>
  <Application>Microsoft Office PowerPoint</Application>
  <PresentationFormat>Benutzerdefiniert</PresentationFormat>
  <Paragraphs>151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18</vt:i4>
      </vt:variant>
    </vt:vector>
  </HeadingPairs>
  <TitlesOfParts>
    <vt:vector size="29" baseType="lpstr">
      <vt:lpstr>Arial</vt:lpstr>
      <vt:lpstr>Calibri</vt:lpstr>
      <vt:lpstr>Helvetica Neue</vt:lpstr>
      <vt:lpstr>Helvetica Neue Light</vt:lpstr>
      <vt:lpstr>Miso</vt:lpstr>
      <vt:lpstr>Times New Roman</vt:lpstr>
      <vt:lpstr>Office</vt:lpstr>
      <vt:lpstr>Office</vt:lpstr>
      <vt:lpstr>Office</vt:lpstr>
      <vt:lpstr>Office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</dc:title>
  <dc:subject/>
  <dc:creator>koala</dc:creator>
  <cp:keywords/>
  <dc:description/>
  <cp:lastModifiedBy>Luc Kury</cp:lastModifiedBy>
  <cp:revision>90</cp:revision>
  <cp:lastPrinted>1601-01-01T00:00:00Z</cp:lastPrinted>
  <dcterms:created xsi:type="dcterms:W3CDTF">1601-01-01T00:00:00Z</dcterms:created>
  <dcterms:modified xsi:type="dcterms:W3CDTF">2021-10-16T15:49:01Z</dcterms:modified>
</cp:coreProperties>
</file>